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18" r:id="rId1"/>
  </p:sldMasterIdLst>
  <p:notesMasterIdLst>
    <p:notesMasterId r:id="rId29"/>
  </p:notesMasterIdLst>
  <p:sldIdLst>
    <p:sldId id="256" r:id="rId2"/>
    <p:sldId id="319" r:id="rId3"/>
    <p:sldId id="320" r:id="rId4"/>
    <p:sldId id="260" r:id="rId5"/>
    <p:sldId id="288" r:id="rId6"/>
    <p:sldId id="259" r:id="rId7"/>
    <p:sldId id="274" r:id="rId8"/>
    <p:sldId id="289" r:id="rId9"/>
    <p:sldId id="287" r:id="rId10"/>
    <p:sldId id="314" r:id="rId11"/>
    <p:sldId id="331" r:id="rId12"/>
    <p:sldId id="293" r:id="rId13"/>
    <p:sldId id="324" r:id="rId14"/>
    <p:sldId id="325" r:id="rId15"/>
    <p:sldId id="332" r:id="rId16"/>
    <p:sldId id="296" r:id="rId17"/>
    <p:sldId id="295" r:id="rId18"/>
    <p:sldId id="281" r:id="rId19"/>
    <p:sldId id="311" r:id="rId20"/>
    <p:sldId id="303" r:id="rId21"/>
    <p:sldId id="341" r:id="rId22"/>
    <p:sldId id="333" r:id="rId23"/>
    <p:sldId id="336" r:id="rId24"/>
    <p:sldId id="337" r:id="rId25"/>
    <p:sldId id="338" r:id="rId26"/>
    <p:sldId id="340" r:id="rId27"/>
    <p:sldId id="339" r:id="rId28"/>
  </p:sldIdLst>
  <p:sldSz cx="12192000" cy="6858000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8553"/>
    <a:srgbClr val="009900"/>
    <a:srgbClr val="6699FF"/>
    <a:srgbClr val="333300"/>
    <a:srgbClr val="DEFCDE"/>
    <a:srgbClr val="F2E4F6"/>
    <a:srgbClr val="9933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4" autoAdjust="0"/>
  </p:normalViewPr>
  <p:slideViewPr>
    <p:cSldViewPr showGuides="1">
      <p:cViewPr varScale="1">
        <p:scale>
          <a:sx n="99" d="100"/>
          <a:sy n="99" d="100"/>
        </p:scale>
        <p:origin x="102" y="3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A380F2-FC42-41DE-9990-408F105795B1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C912969-CF27-4000-8F6D-7324BAA56536}">
      <dgm:prSet phldrT="[Текст]" custT="1"/>
      <dgm:spPr/>
      <dgm:t>
        <a:bodyPr/>
        <a:lstStyle/>
        <a:p>
          <a:r>
            <a:rPr lang="ru-RU" sz="3200" b="1" smtClean="0"/>
            <a:t>Природоохранная</a:t>
          </a:r>
          <a:endParaRPr lang="ru-RU" sz="3200" dirty="0"/>
        </a:p>
      </dgm:t>
    </dgm:pt>
    <dgm:pt modelId="{90E2BA8C-8329-45EE-899C-E274E7DB1A26}" type="parTrans" cxnId="{0FDC503E-9455-4E6C-9B5F-BCA4A45F850F}">
      <dgm:prSet/>
      <dgm:spPr/>
      <dgm:t>
        <a:bodyPr/>
        <a:lstStyle/>
        <a:p>
          <a:endParaRPr lang="ru-RU" sz="2800"/>
        </a:p>
      </dgm:t>
    </dgm:pt>
    <dgm:pt modelId="{5D1C9CB2-870E-4BFF-9F8A-B1D2551B0CBF}" type="sibTrans" cxnId="{0FDC503E-9455-4E6C-9B5F-BCA4A45F850F}">
      <dgm:prSet/>
      <dgm:spPr/>
      <dgm:t>
        <a:bodyPr/>
        <a:lstStyle/>
        <a:p>
          <a:endParaRPr lang="ru-RU" sz="2800"/>
        </a:p>
      </dgm:t>
    </dgm:pt>
    <dgm:pt modelId="{6511D77F-5093-4AFB-97FA-032ECD78B5C9}">
      <dgm:prSet phldrT="[Текст]" custT="1"/>
      <dgm:spPr/>
      <dgm:t>
        <a:bodyPr/>
        <a:lstStyle/>
        <a:p>
          <a:r>
            <a:rPr lang="ru-RU" sz="3200" b="1" smtClean="0"/>
            <a:t>Эколого-просветительская</a:t>
          </a:r>
          <a:endParaRPr lang="ru-RU" sz="3200" b="1" dirty="0"/>
        </a:p>
      </dgm:t>
    </dgm:pt>
    <dgm:pt modelId="{8D309287-9190-441A-AEAB-0CB63AC69986}" type="parTrans" cxnId="{C93F0965-2765-45EF-A6C2-57822A8C93DC}">
      <dgm:prSet/>
      <dgm:spPr/>
      <dgm:t>
        <a:bodyPr/>
        <a:lstStyle/>
        <a:p>
          <a:endParaRPr lang="ru-RU" sz="2800"/>
        </a:p>
      </dgm:t>
    </dgm:pt>
    <dgm:pt modelId="{9E2A5B3F-8D0D-410B-8403-B55C76261CF6}" type="sibTrans" cxnId="{C93F0965-2765-45EF-A6C2-57822A8C93DC}">
      <dgm:prSet/>
      <dgm:spPr/>
      <dgm:t>
        <a:bodyPr/>
        <a:lstStyle/>
        <a:p>
          <a:endParaRPr lang="ru-RU" sz="2800"/>
        </a:p>
      </dgm:t>
    </dgm:pt>
    <dgm:pt modelId="{2BD06D0E-4239-4CEB-9F93-7067B72A519E}">
      <dgm:prSet phldrT="[Текст]" custT="1"/>
      <dgm:spPr/>
      <dgm:t>
        <a:bodyPr/>
        <a:lstStyle/>
        <a:p>
          <a:r>
            <a:rPr lang="ru-RU" sz="3200" b="1" smtClean="0"/>
            <a:t>Краеведческая</a:t>
          </a:r>
          <a:endParaRPr lang="ru-RU" sz="3200" b="1" dirty="0"/>
        </a:p>
      </dgm:t>
    </dgm:pt>
    <dgm:pt modelId="{636928FC-9DD3-43A2-8D7C-41FC95EB7A05}" type="parTrans" cxnId="{883E1961-399A-48B1-AA5A-F31813981223}">
      <dgm:prSet/>
      <dgm:spPr/>
      <dgm:t>
        <a:bodyPr/>
        <a:lstStyle/>
        <a:p>
          <a:endParaRPr lang="ru-RU" sz="2800"/>
        </a:p>
      </dgm:t>
    </dgm:pt>
    <dgm:pt modelId="{0BCCB20F-4D5E-4C64-A1A4-4632BB6FE7E8}" type="sibTrans" cxnId="{883E1961-399A-48B1-AA5A-F31813981223}">
      <dgm:prSet/>
      <dgm:spPr/>
      <dgm:t>
        <a:bodyPr/>
        <a:lstStyle/>
        <a:p>
          <a:endParaRPr lang="ru-RU" sz="2800"/>
        </a:p>
      </dgm:t>
    </dgm:pt>
    <dgm:pt modelId="{4D0D590E-01CC-42EF-A160-24B006E88E43}">
      <dgm:prSet custT="1"/>
      <dgm:spPr/>
      <dgm:t>
        <a:bodyPr/>
        <a:lstStyle/>
        <a:p>
          <a:r>
            <a:rPr lang="ru-RU" sz="3200" b="1" smtClean="0"/>
            <a:t>Учебно-исследовательская</a:t>
          </a:r>
          <a:endParaRPr lang="ru-RU" sz="3200" b="1" dirty="0"/>
        </a:p>
      </dgm:t>
    </dgm:pt>
    <dgm:pt modelId="{99F0C7C3-2854-43A4-B915-9F0CE23BEEB4}" type="parTrans" cxnId="{152EEB88-EFB8-4B73-A4D6-46FAD4D06A61}">
      <dgm:prSet/>
      <dgm:spPr/>
      <dgm:t>
        <a:bodyPr/>
        <a:lstStyle/>
        <a:p>
          <a:endParaRPr lang="ru-RU" sz="2800"/>
        </a:p>
      </dgm:t>
    </dgm:pt>
    <dgm:pt modelId="{921AFB72-C233-4C13-A714-D26062DE9500}" type="sibTrans" cxnId="{152EEB88-EFB8-4B73-A4D6-46FAD4D06A61}">
      <dgm:prSet/>
      <dgm:spPr/>
      <dgm:t>
        <a:bodyPr/>
        <a:lstStyle/>
        <a:p>
          <a:endParaRPr lang="ru-RU" sz="2800"/>
        </a:p>
      </dgm:t>
    </dgm:pt>
    <dgm:pt modelId="{6A5DE200-579F-4726-A2DA-C9EA0C584F29}">
      <dgm:prSet custT="1"/>
      <dgm:spPr/>
      <dgm:t>
        <a:bodyPr/>
        <a:lstStyle/>
        <a:p>
          <a:r>
            <a:rPr lang="ru-RU" sz="3200" b="1" smtClean="0"/>
            <a:t>Спортивно-оздоровительная</a:t>
          </a:r>
          <a:endParaRPr lang="ru-RU" sz="3200" b="1" dirty="0"/>
        </a:p>
      </dgm:t>
    </dgm:pt>
    <dgm:pt modelId="{D619DC6C-FF52-4C08-B995-4FD42B8FA130}" type="parTrans" cxnId="{6007E954-7FD9-4B71-9C5E-998E42B2EA80}">
      <dgm:prSet/>
      <dgm:spPr/>
      <dgm:t>
        <a:bodyPr/>
        <a:lstStyle/>
        <a:p>
          <a:endParaRPr lang="ru-RU" sz="2800"/>
        </a:p>
      </dgm:t>
    </dgm:pt>
    <dgm:pt modelId="{23C606E6-2847-44EB-ACFE-EB6EADF9664F}" type="sibTrans" cxnId="{6007E954-7FD9-4B71-9C5E-998E42B2EA80}">
      <dgm:prSet/>
      <dgm:spPr/>
      <dgm:t>
        <a:bodyPr/>
        <a:lstStyle/>
        <a:p>
          <a:endParaRPr lang="ru-RU" sz="2800"/>
        </a:p>
      </dgm:t>
    </dgm:pt>
    <dgm:pt modelId="{21EFBFEE-B31F-4A67-8939-63CC233C0F56}">
      <dgm:prSet custT="1"/>
      <dgm:spPr/>
      <dgm:t>
        <a:bodyPr/>
        <a:lstStyle/>
        <a:p>
          <a:r>
            <a:rPr lang="ru-RU" sz="3200" b="1" smtClean="0"/>
            <a:t>Творческая</a:t>
          </a:r>
          <a:endParaRPr lang="ru-RU" sz="3200" b="1" dirty="0"/>
        </a:p>
      </dgm:t>
    </dgm:pt>
    <dgm:pt modelId="{6D3BDFC5-AC18-427B-A73B-60A4A8F27D69}" type="sibTrans" cxnId="{A2C7E552-5C4F-4D4B-9082-6CD1720EAD09}">
      <dgm:prSet/>
      <dgm:spPr/>
      <dgm:t>
        <a:bodyPr/>
        <a:lstStyle/>
        <a:p>
          <a:endParaRPr lang="ru-RU" sz="2800"/>
        </a:p>
      </dgm:t>
    </dgm:pt>
    <dgm:pt modelId="{FF429F04-8C1A-460D-BC61-2499DBDEF5D2}" type="parTrans" cxnId="{A2C7E552-5C4F-4D4B-9082-6CD1720EAD09}">
      <dgm:prSet/>
      <dgm:spPr/>
      <dgm:t>
        <a:bodyPr/>
        <a:lstStyle/>
        <a:p>
          <a:endParaRPr lang="ru-RU" sz="2800"/>
        </a:p>
      </dgm:t>
    </dgm:pt>
    <dgm:pt modelId="{A918BB30-6D48-474C-995F-91A7AC1E7A59}" type="pres">
      <dgm:prSet presAssocID="{8FA380F2-FC42-41DE-9990-408F105795B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47164C-CFCA-463B-A17E-14D0E58F690C}" type="pres">
      <dgm:prSet presAssocID="{0C912969-CF27-4000-8F6D-7324BAA56536}" presName="comp" presStyleCnt="0"/>
      <dgm:spPr/>
      <dgm:t>
        <a:bodyPr/>
        <a:lstStyle/>
        <a:p>
          <a:endParaRPr lang="ru-RU"/>
        </a:p>
      </dgm:t>
    </dgm:pt>
    <dgm:pt modelId="{AFFAA85B-1E79-471C-88BD-AA4B3450B604}" type="pres">
      <dgm:prSet presAssocID="{0C912969-CF27-4000-8F6D-7324BAA56536}" presName="box" presStyleLbl="node1" presStyleIdx="0" presStyleCnt="6" custLinFactNeighborX="-39"/>
      <dgm:spPr/>
      <dgm:t>
        <a:bodyPr/>
        <a:lstStyle/>
        <a:p>
          <a:endParaRPr lang="ru-RU"/>
        </a:p>
      </dgm:t>
    </dgm:pt>
    <dgm:pt modelId="{A7275F98-FE06-46D1-A3AC-84B5E1DEB9DD}" type="pres">
      <dgm:prSet presAssocID="{0C912969-CF27-4000-8F6D-7324BAA56536}" presName="img" presStyleLbl="fgImgPlace1" presStyleIdx="0" presStyleCnt="6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2000" b="-32000"/>
          </a:stretch>
        </a:blipFill>
      </dgm:spPr>
      <dgm:t>
        <a:bodyPr/>
        <a:lstStyle/>
        <a:p>
          <a:endParaRPr lang="ru-RU"/>
        </a:p>
      </dgm:t>
    </dgm:pt>
    <dgm:pt modelId="{4BFB1E83-A533-47DD-8DA4-45797F815AD7}" type="pres">
      <dgm:prSet presAssocID="{0C912969-CF27-4000-8F6D-7324BAA56536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7006D1-EB84-48B3-AEBB-AA019C9AE3B7}" type="pres">
      <dgm:prSet presAssocID="{5D1C9CB2-870E-4BFF-9F8A-B1D2551B0CBF}" presName="spacer" presStyleCnt="0"/>
      <dgm:spPr/>
      <dgm:t>
        <a:bodyPr/>
        <a:lstStyle/>
        <a:p>
          <a:endParaRPr lang="ru-RU"/>
        </a:p>
      </dgm:t>
    </dgm:pt>
    <dgm:pt modelId="{616F99F5-AF29-41B3-B3F0-36A6C0499E9B}" type="pres">
      <dgm:prSet presAssocID="{6511D77F-5093-4AFB-97FA-032ECD78B5C9}" presName="comp" presStyleCnt="0"/>
      <dgm:spPr/>
      <dgm:t>
        <a:bodyPr/>
        <a:lstStyle/>
        <a:p>
          <a:endParaRPr lang="ru-RU"/>
        </a:p>
      </dgm:t>
    </dgm:pt>
    <dgm:pt modelId="{E406D210-6237-474F-BA41-2BF5391778AB}" type="pres">
      <dgm:prSet presAssocID="{6511D77F-5093-4AFB-97FA-032ECD78B5C9}" presName="box" presStyleLbl="node1" presStyleIdx="1" presStyleCnt="6"/>
      <dgm:spPr/>
      <dgm:t>
        <a:bodyPr/>
        <a:lstStyle/>
        <a:p>
          <a:endParaRPr lang="ru-RU"/>
        </a:p>
      </dgm:t>
    </dgm:pt>
    <dgm:pt modelId="{96B6919A-1FEF-4D10-AA9E-A6B9E8A8A96F}" type="pres">
      <dgm:prSet presAssocID="{6511D77F-5093-4AFB-97FA-032ECD78B5C9}" presName="img" presStyleLbl="fgImgPlace1" presStyleIdx="1" presStyleCnt="6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ru-RU"/>
        </a:p>
      </dgm:t>
    </dgm:pt>
    <dgm:pt modelId="{83B7BEE5-C713-40D3-92B3-BAB5E196C958}" type="pres">
      <dgm:prSet presAssocID="{6511D77F-5093-4AFB-97FA-032ECD78B5C9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41BB4-9EE4-4A2A-82FB-66AF4C4DFBBD}" type="pres">
      <dgm:prSet presAssocID="{9E2A5B3F-8D0D-410B-8403-B55C76261CF6}" presName="spacer" presStyleCnt="0"/>
      <dgm:spPr/>
      <dgm:t>
        <a:bodyPr/>
        <a:lstStyle/>
        <a:p>
          <a:endParaRPr lang="ru-RU"/>
        </a:p>
      </dgm:t>
    </dgm:pt>
    <dgm:pt modelId="{973EE423-5546-4947-A744-B135121DBC2A}" type="pres">
      <dgm:prSet presAssocID="{2BD06D0E-4239-4CEB-9F93-7067B72A519E}" presName="comp" presStyleCnt="0"/>
      <dgm:spPr/>
      <dgm:t>
        <a:bodyPr/>
        <a:lstStyle/>
        <a:p>
          <a:endParaRPr lang="ru-RU"/>
        </a:p>
      </dgm:t>
    </dgm:pt>
    <dgm:pt modelId="{DC1FAC3F-70F4-4972-AFE6-0956FEF25251}" type="pres">
      <dgm:prSet presAssocID="{2BD06D0E-4239-4CEB-9F93-7067B72A519E}" presName="box" presStyleLbl="node1" presStyleIdx="2" presStyleCnt="6"/>
      <dgm:spPr/>
      <dgm:t>
        <a:bodyPr/>
        <a:lstStyle/>
        <a:p>
          <a:endParaRPr lang="ru-RU"/>
        </a:p>
      </dgm:t>
    </dgm:pt>
    <dgm:pt modelId="{D980FDC6-BB8B-42B6-8FEF-CE1BC6CF58B2}" type="pres">
      <dgm:prSet presAssocID="{2BD06D0E-4239-4CEB-9F93-7067B72A519E}" presName="img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5000" b="-95000"/>
          </a:stretch>
        </a:blipFill>
      </dgm:spPr>
      <dgm:t>
        <a:bodyPr/>
        <a:lstStyle/>
        <a:p>
          <a:endParaRPr lang="ru-RU"/>
        </a:p>
      </dgm:t>
    </dgm:pt>
    <dgm:pt modelId="{FB842484-D99F-46DD-BE42-22C1D93C5E25}" type="pres">
      <dgm:prSet presAssocID="{2BD06D0E-4239-4CEB-9F93-7067B72A519E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24BE2D-037B-4874-916E-36969476C92F}" type="pres">
      <dgm:prSet presAssocID="{0BCCB20F-4D5E-4C64-A1A4-4632BB6FE7E8}" presName="spacer" presStyleCnt="0"/>
      <dgm:spPr/>
      <dgm:t>
        <a:bodyPr/>
        <a:lstStyle/>
        <a:p>
          <a:endParaRPr lang="ru-RU"/>
        </a:p>
      </dgm:t>
    </dgm:pt>
    <dgm:pt modelId="{1DD9F16F-5C9B-42A3-B172-C69607107509}" type="pres">
      <dgm:prSet presAssocID="{21EFBFEE-B31F-4A67-8939-63CC233C0F56}" presName="comp" presStyleCnt="0"/>
      <dgm:spPr/>
      <dgm:t>
        <a:bodyPr/>
        <a:lstStyle/>
        <a:p>
          <a:endParaRPr lang="ru-RU"/>
        </a:p>
      </dgm:t>
    </dgm:pt>
    <dgm:pt modelId="{9E31B9EB-5AEB-4B34-A24A-F8965CB582CE}" type="pres">
      <dgm:prSet presAssocID="{21EFBFEE-B31F-4A67-8939-63CC233C0F56}" presName="box" presStyleLbl="node1" presStyleIdx="3" presStyleCnt="6"/>
      <dgm:spPr/>
      <dgm:t>
        <a:bodyPr/>
        <a:lstStyle/>
        <a:p>
          <a:endParaRPr lang="ru-RU"/>
        </a:p>
      </dgm:t>
    </dgm:pt>
    <dgm:pt modelId="{3E67D57A-8191-407A-9D94-B8965E781DF6}" type="pres">
      <dgm:prSet presAssocID="{21EFBFEE-B31F-4A67-8939-63CC233C0F56}" presName="img" presStyleLbl="fgImgPlace1" presStyleIdx="3" presStyleCnt="6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6000" b="-26000"/>
          </a:stretch>
        </a:blipFill>
      </dgm:spPr>
      <dgm:t>
        <a:bodyPr/>
        <a:lstStyle/>
        <a:p>
          <a:endParaRPr lang="ru-RU"/>
        </a:p>
      </dgm:t>
    </dgm:pt>
    <dgm:pt modelId="{FB45A21D-EFCE-4C17-AED4-FB9D119D26F6}" type="pres">
      <dgm:prSet presAssocID="{21EFBFEE-B31F-4A67-8939-63CC233C0F56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E12A3E-052A-45E3-88A9-F8F3EC4E204C}" type="pres">
      <dgm:prSet presAssocID="{6D3BDFC5-AC18-427B-A73B-60A4A8F27D69}" presName="spacer" presStyleCnt="0"/>
      <dgm:spPr/>
      <dgm:t>
        <a:bodyPr/>
        <a:lstStyle/>
        <a:p>
          <a:endParaRPr lang="ru-RU"/>
        </a:p>
      </dgm:t>
    </dgm:pt>
    <dgm:pt modelId="{50C893BB-7593-46F5-98B6-2C2C9F15044F}" type="pres">
      <dgm:prSet presAssocID="{4D0D590E-01CC-42EF-A160-24B006E88E43}" presName="comp" presStyleCnt="0"/>
      <dgm:spPr/>
      <dgm:t>
        <a:bodyPr/>
        <a:lstStyle/>
        <a:p>
          <a:endParaRPr lang="ru-RU"/>
        </a:p>
      </dgm:t>
    </dgm:pt>
    <dgm:pt modelId="{EA52E2C2-EB98-486A-BB7D-FC61F26F41D6}" type="pres">
      <dgm:prSet presAssocID="{4D0D590E-01CC-42EF-A160-24B006E88E43}" presName="box" presStyleLbl="node1" presStyleIdx="4" presStyleCnt="6"/>
      <dgm:spPr/>
      <dgm:t>
        <a:bodyPr/>
        <a:lstStyle/>
        <a:p>
          <a:endParaRPr lang="ru-RU"/>
        </a:p>
      </dgm:t>
    </dgm:pt>
    <dgm:pt modelId="{CF092446-A045-4A95-894C-CE63743BF7BC}" type="pres">
      <dgm:prSet presAssocID="{4D0D590E-01CC-42EF-A160-24B006E88E43}" presName="img" presStyleLbl="fgImgPlace1" presStyleIdx="4" presStyleCnt="6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ru-RU"/>
        </a:p>
      </dgm:t>
    </dgm:pt>
    <dgm:pt modelId="{D72636A1-4582-4805-A973-FA244C924FBA}" type="pres">
      <dgm:prSet presAssocID="{4D0D590E-01CC-42EF-A160-24B006E88E43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54C2A8-47AD-4DBF-B499-123468085CD5}" type="pres">
      <dgm:prSet presAssocID="{921AFB72-C233-4C13-A714-D26062DE9500}" presName="spacer" presStyleCnt="0"/>
      <dgm:spPr/>
      <dgm:t>
        <a:bodyPr/>
        <a:lstStyle/>
        <a:p>
          <a:endParaRPr lang="ru-RU"/>
        </a:p>
      </dgm:t>
    </dgm:pt>
    <dgm:pt modelId="{714FCBEC-184C-4E4F-9110-29BFEC02CFCB}" type="pres">
      <dgm:prSet presAssocID="{6A5DE200-579F-4726-A2DA-C9EA0C584F29}" presName="comp" presStyleCnt="0"/>
      <dgm:spPr/>
      <dgm:t>
        <a:bodyPr/>
        <a:lstStyle/>
        <a:p>
          <a:endParaRPr lang="ru-RU"/>
        </a:p>
      </dgm:t>
    </dgm:pt>
    <dgm:pt modelId="{E87DE731-1316-42D9-A0D5-1FB2B6D39737}" type="pres">
      <dgm:prSet presAssocID="{6A5DE200-579F-4726-A2DA-C9EA0C584F29}" presName="box" presStyleLbl="node1" presStyleIdx="5" presStyleCnt="6" custLinFactNeighborX="469" custLinFactNeighborY="3172"/>
      <dgm:spPr/>
      <dgm:t>
        <a:bodyPr/>
        <a:lstStyle/>
        <a:p>
          <a:endParaRPr lang="ru-RU"/>
        </a:p>
      </dgm:t>
    </dgm:pt>
    <dgm:pt modelId="{446612FF-E43F-4665-846A-86C0F64A81DB}" type="pres">
      <dgm:prSet presAssocID="{6A5DE200-579F-4726-A2DA-C9EA0C584F29}" presName="img" presStyleLbl="fgImgPlace1" presStyleIdx="5" presStyleCnt="6"/>
      <dgm:spPr>
        <a:blipFill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ru-RU"/>
        </a:p>
      </dgm:t>
    </dgm:pt>
    <dgm:pt modelId="{2B387CCF-35BE-4D71-800D-BA0C196440D3}" type="pres">
      <dgm:prSet presAssocID="{6A5DE200-579F-4726-A2DA-C9EA0C584F29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07E954-7FD9-4B71-9C5E-998E42B2EA80}" srcId="{8FA380F2-FC42-41DE-9990-408F105795B1}" destId="{6A5DE200-579F-4726-A2DA-C9EA0C584F29}" srcOrd="5" destOrd="0" parTransId="{D619DC6C-FF52-4C08-B995-4FD42B8FA130}" sibTransId="{23C606E6-2847-44EB-ACFE-EB6EADF9664F}"/>
    <dgm:cxn modelId="{68D79CB6-6B93-4E14-B630-237DC9933194}" type="presOf" srcId="{4D0D590E-01CC-42EF-A160-24B006E88E43}" destId="{EA52E2C2-EB98-486A-BB7D-FC61F26F41D6}" srcOrd="0" destOrd="0" presId="urn:microsoft.com/office/officeart/2005/8/layout/vList4"/>
    <dgm:cxn modelId="{654E3BB5-4C2D-47D8-98E2-1EE58C54F582}" type="presOf" srcId="{6511D77F-5093-4AFB-97FA-032ECD78B5C9}" destId="{E406D210-6237-474F-BA41-2BF5391778AB}" srcOrd="0" destOrd="0" presId="urn:microsoft.com/office/officeart/2005/8/layout/vList4"/>
    <dgm:cxn modelId="{D810FD37-2098-4F3A-87F1-A1E683F21139}" type="presOf" srcId="{6A5DE200-579F-4726-A2DA-C9EA0C584F29}" destId="{E87DE731-1316-42D9-A0D5-1FB2B6D39737}" srcOrd="0" destOrd="0" presId="urn:microsoft.com/office/officeart/2005/8/layout/vList4"/>
    <dgm:cxn modelId="{883E1961-399A-48B1-AA5A-F31813981223}" srcId="{8FA380F2-FC42-41DE-9990-408F105795B1}" destId="{2BD06D0E-4239-4CEB-9F93-7067B72A519E}" srcOrd="2" destOrd="0" parTransId="{636928FC-9DD3-43A2-8D7C-41FC95EB7A05}" sibTransId="{0BCCB20F-4D5E-4C64-A1A4-4632BB6FE7E8}"/>
    <dgm:cxn modelId="{36B7B9EE-4E67-4876-A573-8A726B86F037}" type="presOf" srcId="{4D0D590E-01CC-42EF-A160-24B006E88E43}" destId="{D72636A1-4582-4805-A973-FA244C924FBA}" srcOrd="1" destOrd="0" presId="urn:microsoft.com/office/officeart/2005/8/layout/vList4"/>
    <dgm:cxn modelId="{152EEB88-EFB8-4B73-A4D6-46FAD4D06A61}" srcId="{8FA380F2-FC42-41DE-9990-408F105795B1}" destId="{4D0D590E-01CC-42EF-A160-24B006E88E43}" srcOrd="4" destOrd="0" parTransId="{99F0C7C3-2854-43A4-B915-9F0CE23BEEB4}" sibTransId="{921AFB72-C233-4C13-A714-D26062DE9500}"/>
    <dgm:cxn modelId="{470B4CCF-2B81-45E2-B041-22898A95E693}" type="presOf" srcId="{21EFBFEE-B31F-4A67-8939-63CC233C0F56}" destId="{9E31B9EB-5AEB-4B34-A24A-F8965CB582CE}" srcOrd="0" destOrd="0" presId="urn:microsoft.com/office/officeart/2005/8/layout/vList4"/>
    <dgm:cxn modelId="{94AD059A-8EF7-4FD6-A045-73FB09A8485F}" type="presOf" srcId="{0C912969-CF27-4000-8F6D-7324BAA56536}" destId="{AFFAA85B-1E79-471C-88BD-AA4B3450B604}" srcOrd="0" destOrd="0" presId="urn:microsoft.com/office/officeart/2005/8/layout/vList4"/>
    <dgm:cxn modelId="{C4368023-FB4B-4304-85D1-E5D90D3EB667}" type="presOf" srcId="{2BD06D0E-4239-4CEB-9F93-7067B72A519E}" destId="{DC1FAC3F-70F4-4972-AFE6-0956FEF25251}" srcOrd="0" destOrd="0" presId="urn:microsoft.com/office/officeart/2005/8/layout/vList4"/>
    <dgm:cxn modelId="{DAA41348-D112-40D0-9839-E9CDCFA46F5B}" type="presOf" srcId="{0C912969-CF27-4000-8F6D-7324BAA56536}" destId="{4BFB1E83-A533-47DD-8DA4-45797F815AD7}" srcOrd="1" destOrd="0" presId="urn:microsoft.com/office/officeart/2005/8/layout/vList4"/>
    <dgm:cxn modelId="{A2C7E552-5C4F-4D4B-9082-6CD1720EAD09}" srcId="{8FA380F2-FC42-41DE-9990-408F105795B1}" destId="{21EFBFEE-B31F-4A67-8939-63CC233C0F56}" srcOrd="3" destOrd="0" parTransId="{FF429F04-8C1A-460D-BC61-2499DBDEF5D2}" sibTransId="{6D3BDFC5-AC18-427B-A73B-60A4A8F27D69}"/>
    <dgm:cxn modelId="{FD0D0567-9CB6-4FB1-BFB7-BB4AED2F4D21}" type="presOf" srcId="{21EFBFEE-B31F-4A67-8939-63CC233C0F56}" destId="{FB45A21D-EFCE-4C17-AED4-FB9D119D26F6}" srcOrd="1" destOrd="0" presId="urn:microsoft.com/office/officeart/2005/8/layout/vList4"/>
    <dgm:cxn modelId="{C93F0965-2765-45EF-A6C2-57822A8C93DC}" srcId="{8FA380F2-FC42-41DE-9990-408F105795B1}" destId="{6511D77F-5093-4AFB-97FA-032ECD78B5C9}" srcOrd="1" destOrd="0" parTransId="{8D309287-9190-441A-AEAB-0CB63AC69986}" sibTransId="{9E2A5B3F-8D0D-410B-8403-B55C76261CF6}"/>
    <dgm:cxn modelId="{A67506FE-1E6B-4564-B613-F7486EAC36A8}" type="presOf" srcId="{6511D77F-5093-4AFB-97FA-032ECD78B5C9}" destId="{83B7BEE5-C713-40D3-92B3-BAB5E196C958}" srcOrd="1" destOrd="0" presId="urn:microsoft.com/office/officeart/2005/8/layout/vList4"/>
    <dgm:cxn modelId="{8556C320-42A6-472A-8C3E-DF5AFA8A451A}" type="presOf" srcId="{8FA380F2-FC42-41DE-9990-408F105795B1}" destId="{A918BB30-6D48-474C-995F-91A7AC1E7A59}" srcOrd="0" destOrd="0" presId="urn:microsoft.com/office/officeart/2005/8/layout/vList4"/>
    <dgm:cxn modelId="{0FDC503E-9455-4E6C-9B5F-BCA4A45F850F}" srcId="{8FA380F2-FC42-41DE-9990-408F105795B1}" destId="{0C912969-CF27-4000-8F6D-7324BAA56536}" srcOrd="0" destOrd="0" parTransId="{90E2BA8C-8329-45EE-899C-E274E7DB1A26}" sibTransId="{5D1C9CB2-870E-4BFF-9F8A-B1D2551B0CBF}"/>
    <dgm:cxn modelId="{295566DB-7773-4761-8FE9-08AC1105D526}" type="presOf" srcId="{6A5DE200-579F-4726-A2DA-C9EA0C584F29}" destId="{2B387CCF-35BE-4D71-800D-BA0C196440D3}" srcOrd="1" destOrd="0" presId="urn:microsoft.com/office/officeart/2005/8/layout/vList4"/>
    <dgm:cxn modelId="{41700CCC-990D-459F-BD8A-8E9BEFD744FA}" type="presOf" srcId="{2BD06D0E-4239-4CEB-9F93-7067B72A519E}" destId="{FB842484-D99F-46DD-BE42-22C1D93C5E25}" srcOrd="1" destOrd="0" presId="urn:microsoft.com/office/officeart/2005/8/layout/vList4"/>
    <dgm:cxn modelId="{6B9A5C14-D79F-4C26-BCE8-4A7DB8A582D4}" type="presParOf" srcId="{A918BB30-6D48-474C-995F-91A7AC1E7A59}" destId="{B547164C-CFCA-463B-A17E-14D0E58F690C}" srcOrd="0" destOrd="0" presId="urn:microsoft.com/office/officeart/2005/8/layout/vList4"/>
    <dgm:cxn modelId="{CA92B270-2AEF-41CD-AA79-D42250712E3C}" type="presParOf" srcId="{B547164C-CFCA-463B-A17E-14D0E58F690C}" destId="{AFFAA85B-1E79-471C-88BD-AA4B3450B604}" srcOrd="0" destOrd="0" presId="urn:microsoft.com/office/officeart/2005/8/layout/vList4"/>
    <dgm:cxn modelId="{40FBBD24-5CF6-4BDF-B5C8-946CC2EEA9CC}" type="presParOf" srcId="{B547164C-CFCA-463B-A17E-14D0E58F690C}" destId="{A7275F98-FE06-46D1-A3AC-84B5E1DEB9DD}" srcOrd="1" destOrd="0" presId="urn:microsoft.com/office/officeart/2005/8/layout/vList4"/>
    <dgm:cxn modelId="{1C881F9F-C3BF-4FE4-8F40-B41266CB4FA2}" type="presParOf" srcId="{B547164C-CFCA-463B-A17E-14D0E58F690C}" destId="{4BFB1E83-A533-47DD-8DA4-45797F815AD7}" srcOrd="2" destOrd="0" presId="urn:microsoft.com/office/officeart/2005/8/layout/vList4"/>
    <dgm:cxn modelId="{FCD3B6ED-FDE2-424D-8CF2-E16BFB8008F7}" type="presParOf" srcId="{A918BB30-6D48-474C-995F-91A7AC1E7A59}" destId="{027006D1-EB84-48B3-AEBB-AA019C9AE3B7}" srcOrd="1" destOrd="0" presId="urn:microsoft.com/office/officeart/2005/8/layout/vList4"/>
    <dgm:cxn modelId="{FB4BFB86-0F4A-41CA-8674-22A51F2F9081}" type="presParOf" srcId="{A918BB30-6D48-474C-995F-91A7AC1E7A59}" destId="{616F99F5-AF29-41B3-B3F0-36A6C0499E9B}" srcOrd="2" destOrd="0" presId="urn:microsoft.com/office/officeart/2005/8/layout/vList4"/>
    <dgm:cxn modelId="{F2E4BB8A-DB01-440D-81E8-244690E33A5F}" type="presParOf" srcId="{616F99F5-AF29-41B3-B3F0-36A6C0499E9B}" destId="{E406D210-6237-474F-BA41-2BF5391778AB}" srcOrd="0" destOrd="0" presId="urn:microsoft.com/office/officeart/2005/8/layout/vList4"/>
    <dgm:cxn modelId="{28C4AE04-7F64-4185-9B56-8F0D0C57A7AF}" type="presParOf" srcId="{616F99F5-AF29-41B3-B3F0-36A6C0499E9B}" destId="{96B6919A-1FEF-4D10-AA9E-A6B9E8A8A96F}" srcOrd="1" destOrd="0" presId="urn:microsoft.com/office/officeart/2005/8/layout/vList4"/>
    <dgm:cxn modelId="{B94384C1-AE22-473F-94D0-90C362F31996}" type="presParOf" srcId="{616F99F5-AF29-41B3-B3F0-36A6C0499E9B}" destId="{83B7BEE5-C713-40D3-92B3-BAB5E196C958}" srcOrd="2" destOrd="0" presId="urn:microsoft.com/office/officeart/2005/8/layout/vList4"/>
    <dgm:cxn modelId="{BA37C363-A9C3-4DD4-AADF-10BDC5D1D179}" type="presParOf" srcId="{A918BB30-6D48-474C-995F-91A7AC1E7A59}" destId="{E6A41BB4-9EE4-4A2A-82FB-66AF4C4DFBBD}" srcOrd="3" destOrd="0" presId="urn:microsoft.com/office/officeart/2005/8/layout/vList4"/>
    <dgm:cxn modelId="{2058E34F-A7AC-47CE-903F-21D6440D5E5F}" type="presParOf" srcId="{A918BB30-6D48-474C-995F-91A7AC1E7A59}" destId="{973EE423-5546-4947-A744-B135121DBC2A}" srcOrd="4" destOrd="0" presId="urn:microsoft.com/office/officeart/2005/8/layout/vList4"/>
    <dgm:cxn modelId="{2539724A-CE32-4B7E-B5E7-D6862655F421}" type="presParOf" srcId="{973EE423-5546-4947-A744-B135121DBC2A}" destId="{DC1FAC3F-70F4-4972-AFE6-0956FEF25251}" srcOrd="0" destOrd="0" presId="urn:microsoft.com/office/officeart/2005/8/layout/vList4"/>
    <dgm:cxn modelId="{98E4C74C-C204-484E-B795-8098442D178E}" type="presParOf" srcId="{973EE423-5546-4947-A744-B135121DBC2A}" destId="{D980FDC6-BB8B-42B6-8FEF-CE1BC6CF58B2}" srcOrd="1" destOrd="0" presId="urn:microsoft.com/office/officeart/2005/8/layout/vList4"/>
    <dgm:cxn modelId="{87131DE2-62BC-437A-8170-92D403B82FB7}" type="presParOf" srcId="{973EE423-5546-4947-A744-B135121DBC2A}" destId="{FB842484-D99F-46DD-BE42-22C1D93C5E25}" srcOrd="2" destOrd="0" presId="urn:microsoft.com/office/officeart/2005/8/layout/vList4"/>
    <dgm:cxn modelId="{EDE15092-2021-492B-A0E3-92B21B07A324}" type="presParOf" srcId="{A918BB30-6D48-474C-995F-91A7AC1E7A59}" destId="{C724BE2D-037B-4874-916E-36969476C92F}" srcOrd="5" destOrd="0" presId="urn:microsoft.com/office/officeart/2005/8/layout/vList4"/>
    <dgm:cxn modelId="{8CB703CE-F3B7-4418-997F-BA8411595FB9}" type="presParOf" srcId="{A918BB30-6D48-474C-995F-91A7AC1E7A59}" destId="{1DD9F16F-5C9B-42A3-B172-C69607107509}" srcOrd="6" destOrd="0" presId="urn:microsoft.com/office/officeart/2005/8/layout/vList4"/>
    <dgm:cxn modelId="{CCC8062B-6B77-4277-B6CA-3D28372405F8}" type="presParOf" srcId="{1DD9F16F-5C9B-42A3-B172-C69607107509}" destId="{9E31B9EB-5AEB-4B34-A24A-F8965CB582CE}" srcOrd="0" destOrd="0" presId="urn:microsoft.com/office/officeart/2005/8/layout/vList4"/>
    <dgm:cxn modelId="{D45AE294-BDFF-4BBF-AC3D-C003A0AAA114}" type="presParOf" srcId="{1DD9F16F-5C9B-42A3-B172-C69607107509}" destId="{3E67D57A-8191-407A-9D94-B8965E781DF6}" srcOrd="1" destOrd="0" presId="urn:microsoft.com/office/officeart/2005/8/layout/vList4"/>
    <dgm:cxn modelId="{BE3C933F-386F-418F-92F2-35F1DBE3DB71}" type="presParOf" srcId="{1DD9F16F-5C9B-42A3-B172-C69607107509}" destId="{FB45A21D-EFCE-4C17-AED4-FB9D119D26F6}" srcOrd="2" destOrd="0" presId="urn:microsoft.com/office/officeart/2005/8/layout/vList4"/>
    <dgm:cxn modelId="{C909DD3B-ADF1-4237-BBEA-3DD79ED495B7}" type="presParOf" srcId="{A918BB30-6D48-474C-995F-91A7AC1E7A59}" destId="{2EE12A3E-052A-45E3-88A9-F8F3EC4E204C}" srcOrd="7" destOrd="0" presId="urn:microsoft.com/office/officeart/2005/8/layout/vList4"/>
    <dgm:cxn modelId="{898F3E38-6385-46F4-BEFD-96BB9416CEBC}" type="presParOf" srcId="{A918BB30-6D48-474C-995F-91A7AC1E7A59}" destId="{50C893BB-7593-46F5-98B6-2C2C9F15044F}" srcOrd="8" destOrd="0" presId="urn:microsoft.com/office/officeart/2005/8/layout/vList4"/>
    <dgm:cxn modelId="{73F30EF2-6363-47A9-A33B-4042598488C5}" type="presParOf" srcId="{50C893BB-7593-46F5-98B6-2C2C9F15044F}" destId="{EA52E2C2-EB98-486A-BB7D-FC61F26F41D6}" srcOrd="0" destOrd="0" presId="urn:microsoft.com/office/officeart/2005/8/layout/vList4"/>
    <dgm:cxn modelId="{735E0C03-CC5F-4641-B585-D1DEB90A7042}" type="presParOf" srcId="{50C893BB-7593-46F5-98B6-2C2C9F15044F}" destId="{CF092446-A045-4A95-894C-CE63743BF7BC}" srcOrd="1" destOrd="0" presId="urn:microsoft.com/office/officeart/2005/8/layout/vList4"/>
    <dgm:cxn modelId="{AEBD290A-875C-4233-9EF3-3BFA2D0FE616}" type="presParOf" srcId="{50C893BB-7593-46F5-98B6-2C2C9F15044F}" destId="{D72636A1-4582-4805-A973-FA244C924FBA}" srcOrd="2" destOrd="0" presId="urn:microsoft.com/office/officeart/2005/8/layout/vList4"/>
    <dgm:cxn modelId="{039B3BB0-7CBF-420D-95A8-DB188B3C0491}" type="presParOf" srcId="{A918BB30-6D48-474C-995F-91A7AC1E7A59}" destId="{9B54C2A8-47AD-4DBF-B499-123468085CD5}" srcOrd="9" destOrd="0" presId="urn:microsoft.com/office/officeart/2005/8/layout/vList4"/>
    <dgm:cxn modelId="{B506CA2B-B40E-4698-8D6C-0A2E90D49391}" type="presParOf" srcId="{A918BB30-6D48-474C-995F-91A7AC1E7A59}" destId="{714FCBEC-184C-4E4F-9110-29BFEC02CFCB}" srcOrd="10" destOrd="0" presId="urn:microsoft.com/office/officeart/2005/8/layout/vList4"/>
    <dgm:cxn modelId="{91D60B8E-B90C-4AF1-AFD0-CE0727BCB1DE}" type="presParOf" srcId="{714FCBEC-184C-4E4F-9110-29BFEC02CFCB}" destId="{E87DE731-1316-42D9-A0D5-1FB2B6D39737}" srcOrd="0" destOrd="0" presId="urn:microsoft.com/office/officeart/2005/8/layout/vList4"/>
    <dgm:cxn modelId="{5148747D-E0C8-44A1-BCAF-AC0C786D2FB7}" type="presParOf" srcId="{714FCBEC-184C-4E4F-9110-29BFEC02CFCB}" destId="{446612FF-E43F-4665-846A-86C0F64A81DB}" srcOrd="1" destOrd="0" presId="urn:microsoft.com/office/officeart/2005/8/layout/vList4"/>
    <dgm:cxn modelId="{3D4B4E06-28E6-401C-B3C6-C46673DDBAC0}" type="presParOf" srcId="{714FCBEC-184C-4E4F-9110-29BFEC02CFCB}" destId="{2B387CCF-35BE-4D71-800D-BA0C196440D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919415-96EC-4F25-9AAA-E80DA495B9B3}" type="doc">
      <dgm:prSet loTypeId="urn:microsoft.com/office/officeart/2005/8/layout/cycle3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AAE17E5-DA1E-45BA-81BA-7FF3243EBE4E}">
      <dgm:prSet phldrT="[Текст]" custT="1"/>
      <dgm:spPr/>
      <dgm:t>
        <a:bodyPr/>
        <a:lstStyle/>
        <a:p>
          <a:r>
            <a:rPr lang="ru-RU" sz="1800" dirty="0" smtClean="0"/>
            <a:t>Научно-практическая </a:t>
          </a:r>
          <a:r>
            <a:rPr lang="ru-RU" sz="1800" dirty="0" smtClean="0"/>
            <a:t>конференция «</a:t>
          </a:r>
          <a:r>
            <a:rPr lang="ru-RU" sz="1800" dirty="0" smtClean="0"/>
            <a:t>Хранители Тульского края»</a:t>
          </a:r>
          <a:endParaRPr lang="ru-RU" sz="1800" dirty="0"/>
        </a:p>
      </dgm:t>
    </dgm:pt>
    <dgm:pt modelId="{62ADE924-21DA-4BD1-9C4A-37296A490117}" type="parTrans" cxnId="{07DC2153-4EB9-494D-947F-AA5FDFF8A9C2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B51C9B47-0144-459A-A2C9-68144F90B1F8}" type="sibTrans" cxnId="{07DC2153-4EB9-494D-947F-AA5FDFF8A9C2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A3CA9A96-7F01-463E-9783-BF44F858654C}">
      <dgm:prSet phldrT="[Текст]" custT="1"/>
      <dgm:spPr/>
      <dgm:t>
        <a:bodyPr/>
        <a:lstStyle/>
        <a:p>
          <a:r>
            <a:rPr lang="ru-RU" sz="2000" smtClean="0"/>
            <a:t>Тематические экскурсии </a:t>
          </a:r>
          <a:endParaRPr lang="ru-RU" sz="2000" dirty="0"/>
        </a:p>
      </dgm:t>
    </dgm:pt>
    <dgm:pt modelId="{7EC190C9-C6E3-4FA8-9444-F0E63380E520}" type="parTrans" cxnId="{7033701C-E7EA-4086-AA2A-A58C426DEC8D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4AD887D7-FC5E-462E-803E-1B269EFD9210}" type="sibTrans" cxnId="{7033701C-E7EA-4086-AA2A-A58C426DEC8D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872CF6EB-AE70-47AF-B2AE-8F398CF8C527}">
      <dgm:prSet phldrT="[Текст]" custT="1"/>
      <dgm:spPr/>
      <dgm:t>
        <a:bodyPr/>
        <a:lstStyle/>
        <a:p>
          <a:r>
            <a:rPr lang="ru-RU" sz="1600" smtClean="0"/>
            <a:t>Мастер-классы, интерактивные профильные занятия</a:t>
          </a:r>
          <a:endParaRPr lang="ru-RU" sz="1600" dirty="0"/>
        </a:p>
      </dgm:t>
    </dgm:pt>
    <dgm:pt modelId="{8BCDCA6B-599D-4B2B-A195-5A7F7964B3DD}" type="parTrans" cxnId="{570FB84E-605A-46C5-A252-1633CB88332C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B8015330-AB56-49DB-8F57-A90944DE15AA}" type="sibTrans" cxnId="{570FB84E-605A-46C5-A252-1633CB88332C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7BA9B281-513A-4B78-8B4F-8E06BC5B89C6}">
      <dgm:prSet phldrT="[Текст]" custT="1"/>
      <dgm:spPr/>
      <dgm:t>
        <a:bodyPr/>
        <a:lstStyle/>
        <a:p>
          <a:r>
            <a:rPr lang="ru-RU" sz="2000" smtClean="0"/>
            <a:t>Проектная деятельность</a:t>
          </a:r>
          <a:endParaRPr lang="ru-RU" sz="2000" dirty="0"/>
        </a:p>
      </dgm:t>
    </dgm:pt>
    <dgm:pt modelId="{AA2A71B6-0629-4AAC-BF15-5A0F35FCBBAB}" type="parTrans" cxnId="{7F6908A9-83DC-4FD0-93F1-D165F62484EE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00E616BD-ED33-4A36-874C-BD6F9A4AB59F}" type="sibTrans" cxnId="{7F6908A9-83DC-4FD0-93F1-D165F62484EE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262F47A7-98D0-4A63-8EE5-33549DB79261}">
      <dgm:prSet custT="1"/>
      <dgm:spPr/>
      <dgm:t>
        <a:bodyPr/>
        <a:lstStyle/>
        <a:p>
          <a:r>
            <a:rPr lang="ru-RU" sz="1800" smtClean="0"/>
            <a:t>Спортивно-оздоровительные мероприятия</a:t>
          </a:r>
          <a:endParaRPr lang="ru-RU" sz="1800" dirty="0"/>
        </a:p>
      </dgm:t>
    </dgm:pt>
    <dgm:pt modelId="{6BF4453F-6540-4DF4-8010-8AC35DA3D512}" type="parTrans" cxnId="{32691DEF-73CF-441F-8CC7-2607494A4B5B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F4C9ABC7-0782-4688-B63E-F7D364A59779}" type="sibTrans" cxnId="{32691DEF-73CF-441F-8CC7-2607494A4B5B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7C6F4E2B-F1A7-4B86-BEA5-92AEDDFEFB1F}">
      <dgm:prSet custT="1"/>
      <dgm:spPr/>
      <dgm:t>
        <a:bodyPr/>
        <a:lstStyle/>
        <a:p>
          <a:r>
            <a:rPr lang="ru-RU" sz="2000" smtClean="0"/>
            <a:t>Сюжетные игровые программы</a:t>
          </a:r>
          <a:endParaRPr lang="ru-RU" sz="2000" dirty="0"/>
        </a:p>
      </dgm:t>
    </dgm:pt>
    <dgm:pt modelId="{3CF6BC04-C1F6-41F3-B720-4228FA95C1AE}" type="parTrans" cxnId="{D6649AC8-DAC3-478F-8261-72CA81600D88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0881BC87-ABFE-4011-AF51-525CF3227EAF}" type="sibTrans" cxnId="{D6649AC8-DAC3-478F-8261-72CA81600D88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E25CA76B-E0A1-479E-94EC-E1C2359CD34F}">
      <dgm:prSet custT="1"/>
      <dgm:spPr/>
      <dgm:t>
        <a:bodyPr/>
        <a:lstStyle/>
        <a:p>
          <a:r>
            <a:rPr lang="ru-RU" sz="1800" smtClean="0"/>
            <a:t>Экспедиционно-полевые исследования</a:t>
          </a:r>
          <a:endParaRPr lang="ru-RU" sz="1800" dirty="0"/>
        </a:p>
      </dgm:t>
    </dgm:pt>
    <dgm:pt modelId="{97972413-D283-4208-954A-0AD214E6419B}" type="parTrans" cxnId="{CABE4012-930E-42BF-832E-BB0F7A74A937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9C72B046-C7CE-4FB1-96C0-B2FBA0B67B7E}" type="sibTrans" cxnId="{CABE4012-930E-42BF-832E-BB0F7A74A937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6B8C7254-6F9F-4041-BEEB-5DFEBA0B7F5A}">
      <dgm:prSet custT="1"/>
      <dgm:spPr/>
      <dgm:t>
        <a:bodyPr/>
        <a:lstStyle/>
        <a:p>
          <a:r>
            <a:rPr lang="ru-RU" sz="1800" smtClean="0"/>
            <a:t>Природоохранные акции и мероприятия</a:t>
          </a:r>
          <a:endParaRPr lang="ru-RU" sz="1800" dirty="0"/>
        </a:p>
      </dgm:t>
    </dgm:pt>
    <dgm:pt modelId="{81F3D43E-D7BE-44E3-B1A7-EEFE73D700E6}" type="parTrans" cxnId="{EB9B0C71-F9BC-4BDF-8C4F-B9B6C8CC1B38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F94DE816-B63A-444D-867F-B79D1FDE7D15}" type="sibTrans" cxnId="{EB9B0C71-F9BC-4BDF-8C4F-B9B6C8CC1B38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E6442678-60DA-464F-809A-FFC52B49655A}">
      <dgm:prSet custT="1"/>
      <dgm:spPr/>
      <dgm:t>
        <a:bodyPr/>
        <a:lstStyle/>
        <a:p>
          <a:r>
            <a:rPr lang="ru-RU" sz="2000" smtClean="0"/>
            <a:t>Викторины</a:t>
          </a:r>
          <a:r>
            <a:rPr lang="ru-RU" sz="2400" smtClean="0"/>
            <a:t>, </a:t>
          </a:r>
          <a:r>
            <a:rPr lang="ru-RU" sz="2000" smtClean="0"/>
            <a:t>конкурсы</a:t>
          </a:r>
          <a:endParaRPr lang="ru-RU" sz="2000" dirty="0"/>
        </a:p>
      </dgm:t>
    </dgm:pt>
    <dgm:pt modelId="{7799BFE7-748B-4BDC-B6EA-6D062B3B3987}" type="parTrans" cxnId="{E901FE8C-2DC6-48BA-8FDF-F2307D76DC7F}">
      <dgm:prSet/>
      <dgm:spPr/>
      <dgm:t>
        <a:bodyPr/>
        <a:lstStyle/>
        <a:p>
          <a:endParaRPr lang="ru-RU"/>
        </a:p>
      </dgm:t>
    </dgm:pt>
    <dgm:pt modelId="{5CACDDC2-C20D-4E94-ABCE-0B7CDB0C1664}" type="sibTrans" cxnId="{E901FE8C-2DC6-48BA-8FDF-F2307D76DC7F}">
      <dgm:prSet/>
      <dgm:spPr/>
      <dgm:t>
        <a:bodyPr/>
        <a:lstStyle/>
        <a:p>
          <a:endParaRPr lang="ru-RU"/>
        </a:p>
      </dgm:t>
    </dgm:pt>
    <dgm:pt modelId="{1196BC00-6053-4430-BFF8-6D23C56C7B39}" type="pres">
      <dgm:prSet presAssocID="{2B919415-96EC-4F25-9AAA-E80DA495B9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EA7B74-96B9-483C-9469-4FD0D9F1FF37}" type="pres">
      <dgm:prSet presAssocID="{2B919415-96EC-4F25-9AAA-E80DA495B9B3}" presName="cycle" presStyleCnt="0"/>
      <dgm:spPr/>
      <dgm:t>
        <a:bodyPr/>
        <a:lstStyle/>
        <a:p>
          <a:endParaRPr lang="ru-RU"/>
        </a:p>
      </dgm:t>
    </dgm:pt>
    <dgm:pt modelId="{D3C24610-854D-45BF-881B-8C71D106AF56}" type="pres">
      <dgm:prSet presAssocID="{7AAE17E5-DA1E-45BA-81BA-7FF3243EBE4E}" presName="nodeFirstNode" presStyleLbl="node1" presStyleIdx="0" presStyleCnt="9" custScaleX="174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37AD69-4D29-45FE-A826-7D82E3B624AF}" type="pres">
      <dgm:prSet presAssocID="{B51C9B47-0144-459A-A2C9-68144F90B1F8}" presName="sibTransFirstNode" presStyleLbl="bgShp" presStyleIdx="0" presStyleCnt="1" custAng="647649"/>
      <dgm:spPr/>
      <dgm:t>
        <a:bodyPr/>
        <a:lstStyle/>
        <a:p>
          <a:endParaRPr lang="ru-RU"/>
        </a:p>
      </dgm:t>
    </dgm:pt>
    <dgm:pt modelId="{4616F6A1-483F-4026-A70F-85B22B6E61C3}" type="pres">
      <dgm:prSet presAssocID="{A3CA9A96-7F01-463E-9783-BF44F858654C}" presName="nodeFollowingNodes" presStyleLbl="node1" presStyleIdx="1" presStyleCnt="9" custScaleX="123481" custRadScaleRad="113743" custRadScaleInc="42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4DC88-5977-449B-89BF-F7703A625C21}" type="pres">
      <dgm:prSet presAssocID="{872CF6EB-AE70-47AF-B2AE-8F398CF8C527}" presName="nodeFollowingNodes" presStyleLbl="node1" presStyleIdx="2" presStyleCnt="9" custScaleX="123481" custRadScaleRad="109807" custRadScaleInc="7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7B96CD-49FE-45AF-AC0E-4333B05E7938}" type="pres">
      <dgm:prSet presAssocID="{7BA9B281-513A-4B78-8B4F-8E06BC5B89C6}" presName="nodeFollowingNodes" presStyleLbl="node1" presStyleIdx="3" presStyleCnt="9" custScaleX="123481" custRadScaleRad="104698" custRadScaleInc="-29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383CD0-E7CD-4A8C-B913-DAA5A7EAD9D9}" type="pres">
      <dgm:prSet presAssocID="{262F47A7-98D0-4A63-8EE5-33549DB79261}" presName="nodeFollowingNodes" presStyleLbl="node1" presStyleIdx="4" presStyleCnt="9" custScaleX="123481" custRadScaleRad="105029" custRadScaleInc="-15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D9D40F-49FB-40B1-B6F5-9A45180D10DB}" type="pres">
      <dgm:prSet presAssocID="{E6442678-60DA-464F-809A-FFC52B49655A}" presName="nodeFollowingNodes" presStyleLbl="node1" presStyleIdx="5" presStyleCnt="9" custScaleX="135698" custRadScaleRad="106050" custRadScaleInc="314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9656A3-54DD-4DAD-AA5C-39D93D7C4B5B}" type="pres">
      <dgm:prSet presAssocID="{7C6F4E2B-F1A7-4B86-BEA5-92AEDDFEFB1F}" presName="nodeFollowingNodes" presStyleLbl="node1" presStyleIdx="6" presStyleCnt="9" custScaleX="123481" custRadScaleRad="104834" custRadScaleInc="255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713065-4399-44FA-8886-B56868D23FFD}" type="pres">
      <dgm:prSet presAssocID="{E25CA76B-E0A1-479E-94EC-E1C2359CD34F}" presName="nodeFollowingNodes" presStyleLbl="node1" presStyleIdx="7" presStyleCnt="9" custScaleX="123481" custRadScaleRad="108009" custRadScaleInc="-7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FC8EA2-E5AC-42CE-A677-8A1C37D50F5D}" type="pres">
      <dgm:prSet presAssocID="{6B8C7254-6F9F-4041-BEEB-5DFEBA0B7F5A}" presName="nodeFollowingNodes" presStyleLbl="node1" presStyleIdx="8" presStyleCnt="9" custScaleX="123481" custRadScaleRad="110184" custRadScaleInc="-39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D7FAF6-AE40-4685-873F-8A245EBD4A5C}" type="presOf" srcId="{B51C9B47-0144-459A-A2C9-68144F90B1F8}" destId="{0337AD69-4D29-45FE-A826-7D82E3B624AF}" srcOrd="0" destOrd="0" presId="urn:microsoft.com/office/officeart/2005/8/layout/cycle3"/>
    <dgm:cxn modelId="{4DF369F9-3AF8-4CCA-A66E-D0DC8B0C35FB}" type="presOf" srcId="{2B919415-96EC-4F25-9AAA-E80DA495B9B3}" destId="{1196BC00-6053-4430-BFF8-6D23C56C7B39}" srcOrd="0" destOrd="0" presId="urn:microsoft.com/office/officeart/2005/8/layout/cycle3"/>
    <dgm:cxn modelId="{E901FE8C-2DC6-48BA-8FDF-F2307D76DC7F}" srcId="{2B919415-96EC-4F25-9AAA-E80DA495B9B3}" destId="{E6442678-60DA-464F-809A-FFC52B49655A}" srcOrd="5" destOrd="0" parTransId="{7799BFE7-748B-4BDC-B6EA-6D062B3B3987}" sibTransId="{5CACDDC2-C20D-4E94-ABCE-0B7CDB0C1664}"/>
    <dgm:cxn modelId="{54CE7C96-7F6F-4D76-B7B9-7B5E4A04EDC6}" type="presOf" srcId="{E25CA76B-E0A1-479E-94EC-E1C2359CD34F}" destId="{B1713065-4399-44FA-8886-B56868D23FFD}" srcOrd="0" destOrd="0" presId="urn:microsoft.com/office/officeart/2005/8/layout/cycle3"/>
    <dgm:cxn modelId="{43C4406C-9806-4494-AF5C-373737F40A19}" type="presOf" srcId="{7BA9B281-513A-4B78-8B4F-8E06BC5B89C6}" destId="{B47B96CD-49FE-45AF-AC0E-4333B05E7938}" srcOrd="0" destOrd="0" presId="urn:microsoft.com/office/officeart/2005/8/layout/cycle3"/>
    <dgm:cxn modelId="{7033701C-E7EA-4086-AA2A-A58C426DEC8D}" srcId="{2B919415-96EC-4F25-9AAA-E80DA495B9B3}" destId="{A3CA9A96-7F01-463E-9783-BF44F858654C}" srcOrd="1" destOrd="0" parTransId="{7EC190C9-C6E3-4FA8-9444-F0E63380E520}" sibTransId="{4AD887D7-FC5E-462E-803E-1B269EFD9210}"/>
    <dgm:cxn modelId="{570FB84E-605A-46C5-A252-1633CB88332C}" srcId="{2B919415-96EC-4F25-9AAA-E80DA495B9B3}" destId="{872CF6EB-AE70-47AF-B2AE-8F398CF8C527}" srcOrd="2" destOrd="0" parTransId="{8BCDCA6B-599D-4B2B-A195-5A7F7964B3DD}" sibTransId="{B8015330-AB56-49DB-8F57-A90944DE15AA}"/>
    <dgm:cxn modelId="{CABE4012-930E-42BF-832E-BB0F7A74A937}" srcId="{2B919415-96EC-4F25-9AAA-E80DA495B9B3}" destId="{E25CA76B-E0A1-479E-94EC-E1C2359CD34F}" srcOrd="7" destOrd="0" parTransId="{97972413-D283-4208-954A-0AD214E6419B}" sibTransId="{9C72B046-C7CE-4FB1-96C0-B2FBA0B67B7E}"/>
    <dgm:cxn modelId="{07DC2153-4EB9-494D-947F-AA5FDFF8A9C2}" srcId="{2B919415-96EC-4F25-9AAA-E80DA495B9B3}" destId="{7AAE17E5-DA1E-45BA-81BA-7FF3243EBE4E}" srcOrd="0" destOrd="0" parTransId="{62ADE924-21DA-4BD1-9C4A-37296A490117}" sibTransId="{B51C9B47-0144-459A-A2C9-68144F90B1F8}"/>
    <dgm:cxn modelId="{548F274E-F06E-469E-A6EE-71527D02D90D}" type="presOf" srcId="{872CF6EB-AE70-47AF-B2AE-8F398CF8C527}" destId="{52C4DC88-5977-449B-89BF-F7703A625C21}" srcOrd="0" destOrd="0" presId="urn:microsoft.com/office/officeart/2005/8/layout/cycle3"/>
    <dgm:cxn modelId="{32691DEF-73CF-441F-8CC7-2607494A4B5B}" srcId="{2B919415-96EC-4F25-9AAA-E80DA495B9B3}" destId="{262F47A7-98D0-4A63-8EE5-33549DB79261}" srcOrd="4" destOrd="0" parTransId="{6BF4453F-6540-4DF4-8010-8AC35DA3D512}" sibTransId="{F4C9ABC7-0782-4688-B63E-F7D364A59779}"/>
    <dgm:cxn modelId="{7F6908A9-83DC-4FD0-93F1-D165F62484EE}" srcId="{2B919415-96EC-4F25-9AAA-E80DA495B9B3}" destId="{7BA9B281-513A-4B78-8B4F-8E06BC5B89C6}" srcOrd="3" destOrd="0" parTransId="{AA2A71B6-0629-4AAC-BF15-5A0F35FCBBAB}" sibTransId="{00E616BD-ED33-4A36-874C-BD6F9A4AB59F}"/>
    <dgm:cxn modelId="{EB9B0C71-F9BC-4BDF-8C4F-B9B6C8CC1B38}" srcId="{2B919415-96EC-4F25-9AAA-E80DA495B9B3}" destId="{6B8C7254-6F9F-4041-BEEB-5DFEBA0B7F5A}" srcOrd="8" destOrd="0" parTransId="{81F3D43E-D7BE-44E3-B1A7-EEFE73D700E6}" sibTransId="{F94DE816-B63A-444D-867F-B79D1FDE7D15}"/>
    <dgm:cxn modelId="{0D62B46A-D083-47BE-8AD7-E571A1EB2BCA}" type="presOf" srcId="{A3CA9A96-7F01-463E-9783-BF44F858654C}" destId="{4616F6A1-483F-4026-A70F-85B22B6E61C3}" srcOrd="0" destOrd="0" presId="urn:microsoft.com/office/officeart/2005/8/layout/cycle3"/>
    <dgm:cxn modelId="{B077439E-FDA0-4290-A09F-371B0EC860B2}" type="presOf" srcId="{6B8C7254-6F9F-4041-BEEB-5DFEBA0B7F5A}" destId="{D9FC8EA2-E5AC-42CE-A677-8A1C37D50F5D}" srcOrd="0" destOrd="0" presId="urn:microsoft.com/office/officeart/2005/8/layout/cycle3"/>
    <dgm:cxn modelId="{12501D32-E6FF-4E87-ADF5-69C3E692FEF6}" type="presOf" srcId="{7C6F4E2B-F1A7-4B86-BEA5-92AEDDFEFB1F}" destId="{C99656A3-54DD-4DAD-AA5C-39D93D7C4B5B}" srcOrd="0" destOrd="0" presId="urn:microsoft.com/office/officeart/2005/8/layout/cycle3"/>
    <dgm:cxn modelId="{44F552C6-6A97-4ED6-8394-686B215BF778}" type="presOf" srcId="{7AAE17E5-DA1E-45BA-81BA-7FF3243EBE4E}" destId="{D3C24610-854D-45BF-881B-8C71D106AF56}" srcOrd="0" destOrd="0" presId="urn:microsoft.com/office/officeart/2005/8/layout/cycle3"/>
    <dgm:cxn modelId="{A006BBFC-F0D3-4A6C-85E5-04969EEAE844}" type="presOf" srcId="{E6442678-60DA-464F-809A-FFC52B49655A}" destId="{E0D9D40F-49FB-40B1-B6F5-9A45180D10DB}" srcOrd="0" destOrd="0" presId="urn:microsoft.com/office/officeart/2005/8/layout/cycle3"/>
    <dgm:cxn modelId="{1901497E-B7D5-4013-8E83-68D62190151D}" type="presOf" srcId="{262F47A7-98D0-4A63-8EE5-33549DB79261}" destId="{D1383CD0-E7CD-4A8C-B913-DAA5A7EAD9D9}" srcOrd="0" destOrd="0" presId="urn:microsoft.com/office/officeart/2005/8/layout/cycle3"/>
    <dgm:cxn modelId="{D6649AC8-DAC3-478F-8261-72CA81600D88}" srcId="{2B919415-96EC-4F25-9AAA-E80DA495B9B3}" destId="{7C6F4E2B-F1A7-4B86-BEA5-92AEDDFEFB1F}" srcOrd="6" destOrd="0" parTransId="{3CF6BC04-C1F6-41F3-B720-4228FA95C1AE}" sibTransId="{0881BC87-ABFE-4011-AF51-525CF3227EAF}"/>
    <dgm:cxn modelId="{290FA913-0051-43FC-B108-492C41902FA7}" type="presParOf" srcId="{1196BC00-6053-4430-BFF8-6D23C56C7B39}" destId="{4FEA7B74-96B9-483C-9469-4FD0D9F1FF37}" srcOrd="0" destOrd="0" presId="urn:microsoft.com/office/officeart/2005/8/layout/cycle3"/>
    <dgm:cxn modelId="{E3BD340C-AD46-42AB-940D-C0F1DAAA8D3D}" type="presParOf" srcId="{4FEA7B74-96B9-483C-9469-4FD0D9F1FF37}" destId="{D3C24610-854D-45BF-881B-8C71D106AF56}" srcOrd="0" destOrd="0" presId="urn:microsoft.com/office/officeart/2005/8/layout/cycle3"/>
    <dgm:cxn modelId="{F5D72739-CCED-4EC5-837A-30CD75D864B5}" type="presParOf" srcId="{4FEA7B74-96B9-483C-9469-4FD0D9F1FF37}" destId="{0337AD69-4D29-45FE-A826-7D82E3B624AF}" srcOrd="1" destOrd="0" presId="urn:microsoft.com/office/officeart/2005/8/layout/cycle3"/>
    <dgm:cxn modelId="{2CE3964A-FCB6-41AE-8025-0347EEBA2CC3}" type="presParOf" srcId="{4FEA7B74-96B9-483C-9469-4FD0D9F1FF37}" destId="{4616F6A1-483F-4026-A70F-85B22B6E61C3}" srcOrd="2" destOrd="0" presId="urn:microsoft.com/office/officeart/2005/8/layout/cycle3"/>
    <dgm:cxn modelId="{E0359372-4D78-4A11-A339-F4204F840437}" type="presParOf" srcId="{4FEA7B74-96B9-483C-9469-4FD0D9F1FF37}" destId="{52C4DC88-5977-449B-89BF-F7703A625C21}" srcOrd="3" destOrd="0" presId="urn:microsoft.com/office/officeart/2005/8/layout/cycle3"/>
    <dgm:cxn modelId="{497526F0-6B75-4ED6-903B-CA52E193AE3D}" type="presParOf" srcId="{4FEA7B74-96B9-483C-9469-4FD0D9F1FF37}" destId="{B47B96CD-49FE-45AF-AC0E-4333B05E7938}" srcOrd="4" destOrd="0" presId="urn:microsoft.com/office/officeart/2005/8/layout/cycle3"/>
    <dgm:cxn modelId="{8FFC1249-682B-4FA3-8B91-E5745B50AB09}" type="presParOf" srcId="{4FEA7B74-96B9-483C-9469-4FD0D9F1FF37}" destId="{D1383CD0-E7CD-4A8C-B913-DAA5A7EAD9D9}" srcOrd="5" destOrd="0" presId="urn:microsoft.com/office/officeart/2005/8/layout/cycle3"/>
    <dgm:cxn modelId="{C8649DCC-98D4-4435-87AE-FB718260F203}" type="presParOf" srcId="{4FEA7B74-96B9-483C-9469-4FD0D9F1FF37}" destId="{E0D9D40F-49FB-40B1-B6F5-9A45180D10DB}" srcOrd="6" destOrd="0" presId="urn:microsoft.com/office/officeart/2005/8/layout/cycle3"/>
    <dgm:cxn modelId="{0613FEBC-E3D3-4EA1-9A84-749293CE19FF}" type="presParOf" srcId="{4FEA7B74-96B9-483C-9469-4FD0D9F1FF37}" destId="{C99656A3-54DD-4DAD-AA5C-39D93D7C4B5B}" srcOrd="7" destOrd="0" presId="urn:microsoft.com/office/officeart/2005/8/layout/cycle3"/>
    <dgm:cxn modelId="{142E33F8-8755-432E-A4B3-E58F336D2D64}" type="presParOf" srcId="{4FEA7B74-96B9-483C-9469-4FD0D9F1FF37}" destId="{B1713065-4399-44FA-8886-B56868D23FFD}" srcOrd="8" destOrd="0" presId="urn:microsoft.com/office/officeart/2005/8/layout/cycle3"/>
    <dgm:cxn modelId="{02181BD4-7D20-4FF9-8204-E5F48F4B0122}" type="presParOf" srcId="{4FEA7B74-96B9-483C-9469-4FD0D9F1FF37}" destId="{D9FC8EA2-E5AC-42CE-A677-8A1C37D50F5D}" srcOrd="9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AA85B-1E79-471C-88BD-AA4B3450B604}">
      <dsp:nvSpPr>
        <dsp:cNvPr id="0" name=""/>
        <dsp:cNvSpPr/>
      </dsp:nvSpPr>
      <dsp:spPr>
        <a:xfrm>
          <a:off x="0" y="0"/>
          <a:ext cx="8059104" cy="80850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Природоохранная</a:t>
          </a:r>
          <a:endParaRPr lang="ru-RU" sz="3200" kern="1200" dirty="0"/>
        </a:p>
      </dsp:txBody>
      <dsp:txXfrm>
        <a:off x="1692671" y="0"/>
        <a:ext cx="6366432" cy="808507"/>
      </dsp:txXfrm>
    </dsp:sp>
    <dsp:sp modelId="{A7275F98-FE06-46D1-A3AC-84B5E1DEB9DD}">
      <dsp:nvSpPr>
        <dsp:cNvPr id="0" name=""/>
        <dsp:cNvSpPr/>
      </dsp:nvSpPr>
      <dsp:spPr>
        <a:xfrm>
          <a:off x="80850" y="80850"/>
          <a:ext cx="1611820" cy="6468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2000" b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6D210-6237-474F-BA41-2BF5391778AB}">
      <dsp:nvSpPr>
        <dsp:cNvPr id="0" name=""/>
        <dsp:cNvSpPr/>
      </dsp:nvSpPr>
      <dsp:spPr>
        <a:xfrm>
          <a:off x="0" y="889358"/>
          <a:ext cx="8059104" cy="808507"/>
        </a:xfrm>
        <a:prstGeom prst="roundRect">
          <a:avLst>
            <a:gd name="adj" fmla="val 1000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Эколого-просветительская</a:t>
          </a:r>
          <a:endParaRPr lang="ru-RU" sz="3200" b="1" kern="1200" dirty="0"/>
        </a:p>
      </dsp:txBody>
      <dsp:txXfrm>
        <a:off x="1692671" y="889358"/>
        <a:ext cx="6366432" cy="808507"/>
      </dsp:txXfrm>
    </dsp:sp>
    <dsp:sp modelId="{96B6919A-1FEF-4D10-AA9E-A6B9E8A8A96F}">
      <dsp:nvSpPr>
        <dsp:cNvPr id="0" name=""/>
        <dsp:cNvSpPr/>
      </dsp:nvSpPr>
      <dsp:spPr>
        <a:xfrm>
          <a:off x="80850" y="970209"/>
          <a:ext cx="1611820" cy="6468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FAC3F-70F4-4972-AFE6-0956FEF25251}">
      <dsp:nvSpPr>
        <dsp:cNvPr id="0" name=""/>
        <dsp:cNvSpPr/>
      </dsp:nvSpPr>
      <dsp:spPr>
        <a:xfrm>
          <a:off x="0" y="1778717"/>
          <a:ext cx="8059104" cy="808507"/>
        </a:xfrm>
        <a:prstGeom prst="roundRect">
          <a:avLst>
            <a:gd name="adj" fmla="val 10000"/>
          </a:avLst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Краеведческая</a:t>
          </a:r>
          <a:endParaRPr lang="ru-RU" sz="3200" b="1" kern="1200" dirty="0"/>
        </a:p>
      </dsp:txBody>
      <dsp:txXfrm>
        <a:off x="1692671" y="1778717"/>
        <a:ext cx="6366432" cy="808507"/>
      </dsp:txXfrm>
    </dsp:sp>
    <dsp:sp modelId="{D980FDC6-BB8B-42B6-8FEF-CE1BC6CF58B2}">
      <dsp:nvSpPr>
        <dsp:cNvPr id="0" name=""/>
        <dsp:cNvSpPr/>
      </dsp:nvSpPr>
      <dsp:spPr>
        <a:xfrm>
          <a:off x="80850" y="1859567"/>
          <a:ext cx="1611820" cy="6468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5000" b="-9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31B9EB-5AEB-4B34-A24A-F8965CB582CE}">
      <dsp:nvSpPr>
        <dsp:cNvPr id="0" name=""/>
        <dsp:cNvSpPr/>
      </dsp:nvSpPr>
      <dsp:spPr>
        <a:xfrm>
          <a:off x="0" y="2668075"/>
          <a:ext cx="8059104" cy="808507"/>
        </a:xfrm>
        <a:prstGeom prst="roundRect">
          <a:avLst>
            <a:gd name="adj" fmla="val 10000"/>
          </a:avLst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Творческая</a:t>
          </a:r>
          <a:endParaRPr lang="ru-RU" sz="3200" b="1" kern="1200" dirty="0"/>
        </a:p>
      </dsp:txBody>
      <dsp:txXfrm>
        <a:off x="1692671" y="2668075"/>
        <a:ext cx="6366432" cy="808507"/>
      </dsp:txXfrm>
    </dsp:sp>
    <dsp:sp modelId="{3E67D57A-8191-407A-9D94-B8965E781DF6}">
      <dsp:nvSpPr>
        <dsp:cNvPr id="0" name=""/>
        <dsp:cNvSpPr/>
      </dsp:nvSpPr>
      <dsp:spPr>
        <a:xfrm>
          <a:off x="80850" y="2748926"/>
          <a:ext cx="1611820" cy="6468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6000" b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2E2C2-EB98-486A-BB7D-FC61F26F41D6}">
      <dsp:nvSpPr>
        <dsp:cNvPr id="0" name=""/>
        <dsp:cNvSpPr/>
      </dsp:nvSpPr>
      <dsp:spPr>
        <a:xfrm>
          <a:off x="0" y="3557434"/>
          <a:ext cx="8059104" cy="808507"/>
        </a:xfrm>
        <a:prstGeom prst="roundRect">
          <a:avLst>
            <a:gd name="adj" fmla="val 1000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Учебно-исследовательская</a:t>
          </a:r>
          <a:endParaRPr lang="ru-RU" sz="3200" b="1" kern="1200" dirty="0"/>
        </a:p>
      </dsp:txBody>
      <dsp:txXfrm>
        <a:off x="1692671" y="3557434"/>
        <a:ext cx="6366432" cy="808507"/>
      </dsp:txXfrm>
    </dsp:sp>
    <dsp:sp modelId="{CF092446-A045-4A95-894C-CE63743BF7BC}">
      <dsp:nvSpPr>
        <dsp:cNvPr id="0" name=""/>
        <dsp:cNvSpPr/>
      </dsp:nvSpPr>
      <dsp:spPr>
        <a:xfrm>
          <a:off x="80850" y="3638285"/>
          <a:ext cx="1611820" cy="6468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7DE731-1316-42D9-A0D5-1FB2B6D39737}">
      <dsp:nvSpPr>
        <dsp:cNvPr id="0" name=""/>
        <dsp:cNvSpPr/>
      </dsp:nvSpPr>
      <dsp:spPr>
        <a:xfrm>
          <a:off x="0" y="4448076"/>
          <a:ext cx="8059104" cy="808507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Спортивно-оздоровительная</a:t>
          </a:r>
          <a:endParaRPr lang="ru-RU" sz="3200" b="1" kern="1200" dirty="0"/>
        </a:p>
      </dsp:txBody>
      <dsp:txXfrm>
        <a:off x="1692671" y="4448076"/>
        <a:ext cx="6366432" cy="808507"/>
      </dsp:txXfrm>
    </dsp:sp>
    <dsp:sp modelId="{446612FF-E43F-4665-846A-86C0F64A81DB}">
      <dsp:nvSpPr>
        <dsp:cNvPr id="0" name=""/>
        <dsp:cNvSpPr/>
      </dsp:nvSpPr>
      <dsp:spPr>
        <a:xfrm>
          <a:off x="80850" y="4527643"/>
          <a:ext cx="1611820" cy="6468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7AD69-4D29-45FE-A826-7D82E3B624AF}">
      <dsp:nvSpPr>
        <dsp:cNvPr id="0" name=""/>
        <dsp:cNvSpPr/>
      </dsp:nvSpPr>
      <dsp:spPr>
        <a:xfrm rot="647649">
          <a:off x="1719702" y="-357897"/>
          <a:ext cx="6641714" cy="6641714"/>
        </a:xfrm>
        <a:prstGeom prst="circularArrow">
          <a:avLst>
            <a:gd name="adj1" fmla="val 5544"/>
            <a:gd name="adj2" fmla="val 330680"/>
            <a:gd name="adj3" fmla="val 13839521"/>
            <a:gd name="adj4" fmla="val 17347380"/>
            <a:gd name="adj5" fmla="val 5757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3C24610-854D-45BF-881B-8C71D106AF56}">
      <dsp:nvSpPr>
        <dsp:cNvPr id="0" name=""/>
        <dsp:cNvSpPr/>
      </dsp:nvSpPr>
      <dsp:spPr>
        <a:xfrm>
          <a:off x="3528387" y="1987"/>
          <a:ext cx="3024345" cy="86634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Научно-практическая </a:t>
          </a:r>
          <a:r>
            <a:rPr lang="ru-RU" sz="1800" kern="1200" dirty="0" smtClean="0"/>
            <a:t>конференция «</a:t>
          </a:r>
          <a:r>
            <a:rPr lang="ru-RU" sz="1800" kern="1200" dirty="0" smtClean="0"/>
            <a:t>Хранители Тульского края»</a:t>
          </a:r>
          <a:endParaRPr lang="ru-RU" sz="1800" kern="1200" dirty="0"/>
        </a:p>
      </dsp:txBody>
      <dsp:txXfrm>
        <a:off x="3570679" y="44279"/>
        <a:ext cx="2939761" cy="781762"/>
      </dsp:txXfrm>
    </dsp:sp>
    <dsp:sp modelId="{4616F6A1-483F-4026-A70F-85B22B6E61C3}">
      <dsp:nvSpPr>
        <dsp:cNvPr id="0" name=""/>
        <dsp:cNvSpPr/>
      </dsp:nvSpPr>
      <dsp:spPr>
        <a:xfrm>
          <a:off x="6624728" y="1008120"/>
          <a:ext cx="2139546" cy="866346"/>
        </a:xfrm>
        <a:prstGeom prst="roundRect">
          <a:avLst/>
        </a:prstGeom>
        <a:gradFill rotWithShape="0">
          <a:gsLst>
            <a:gs pos="0">
              <a:schemeClr val="accent5">
                <a:hueOff val="-919168"/>
                <a:satOff val="-1278"/>
                <a:lumOff val="-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9168"/>
                <a:satOff val="-1278"/>
                <a:lumOff val="-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9168"/>
                <a:satOff val="-1278"/>
                <a:lumOff val="-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Тематические экскурсии </a:t>
          </a:r>
          <a:endParaRPr lang="ru-RU" sz="2000" kern="1200" dirty="0"/>
        </a:p>
      </dsp:txBody>
      <dsp:txXfrm>
        <a:off x="6667020" y="1050412"/>
        <a:ext cx="2054962" cy="781762"/>
      </dsp:txXfrm>
    </dsp:sp>
    <dsp:sp modelId="{52C4DC88-5977-449B-89BF-F7703A625C21}">
      <dsp:nvSpPr>
        <dsp:cNvPr id="0" name=""/>
        <dsp:cNvSpPr/>
      </dsp:nvSpPr>
      <dsp:spPr>
        <a:xfrm>
          <a:off x="7056789" y="2448267"/>
          <a:ext cx="2139546" cy="866346"/>
        </a:xfrm>
        <a:prstGeom prst="round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Мастер-классы, интерактивные профильные занятия</a:t>
          </a:r>
          <a:endParaRPr lang="ru-RU" sz="1600" kern="1200" dirty="0"/>
        </a:p>
      </dsp:txBody>
      <dsp:txXfrm>
        <a:off x="7099081" y="2490559"/>
        <a:ext cx="2054962" cy="781762"/>
      </dsp:txXfrm>
    </dsp:sp>
    <dsp:sp modelId="{B47B96CD-49FE-45AF-AC0E-4333B05E7938}">
      <dsp:nvSpPr>
        <dsp:cNvPr id="0" name=""/>
        <dsp:cNvSpPr/>
      </dsp:nvSpPr>
      <dsp:spPr>
        <a:xfrm>
          <a:off x="6768762" y="3816426"/>
          <a:ext cx="2139546" cy="866346"/>
        </a:xfrm>
        <a:prstGeom prst="roundRect">
          <a:avLst/>
        </a:prstGeom>
        <a:gradFill rotWithShape="0">
          <a:gsLst>
            <a:gs pos="0">
              <a:schemeClr val="accent5">
                <a:hueOff val="-2757504"/>
                <a:satOff val="-3835"/>
                <a:lumOff val="-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57504"/>
                <a:satOff val="-3835"/>
                <a:lumOff val="-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57504"/>
                <a:satOff val="-3835"/>
                <a:lumOff val="-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Проектная деятельность</a:t>
          </a:r>
          <a:endParaRPr lang="ru-RU" sz="2000" kern="1200" dirty="0"/>
        </a:p>
      </dsp:txBody>
      <dsp:txXfrm>
        <a:off x="6811054" y="3858718"/>
        <a:ext cx="2054962" cy="781762"/>
      </dsp:txXfrm>
    </dsp:sp>
    <dsp:sp modelId="{D1383CD0-E7CD-4A8C-B913-DAA5A7EAD9D9}">
      <dsp:nvSpPr>
        <dsp:cNvPr id="0" name=""/>
        <dsp:cNvSpPr/>
      </dsp:nvSpPr>
      <dsp:spPr>
        <a:xfrm>
          <a:off x="5259483" y="5497741"/>
          <a:ext cx="2139546" cy="866346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Спортивно-оздоровительные мероприятия</a:t>
          </a:r>
          <a:endParaRPr lang="ru-RU" sz="1800" kern="1200" dirty="0"/>
        </a:p>
      </dsp:txBody>
      <dsp:txXfrm>
        <a:off x="5301775" y="5540033"/>
        <a:ext cx="2054962" cy="781762"/>
      </dsp:txXfrm>
    </dsp:sp>
    <dsp:sp modelId="{E0D9D40F-49FB-40B1-B6F5-9A45180D10DB}">
      <dsp:nvSpPr>
        <dsp:cNvPr id="0" name=""/>
        <dsp:cNvSpPr/>
      </dsp:nvSpPr>
      <dsp:spPr>
        <a:xfrm>
          <a:off x="2304252" y="5400614"/>
          <a:ext cx="2351229" cy="866346"/>
        </a:xfrm>
        <a:prstGeom prst="roundRect">
          <a:avLst/>
        </a:prstGeom>
        <a:gradFill rotWithShape="0">
          <a:gsLst>
            <a:gs pos="0">
              <a:schemeClr val="accent5">
                <a:hueOff val="-4595840"/>
                <a:satOff val="-6392"/>
                <a:lumOff val="-2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95840"/>
                <a:satOff val="-6392"/>
                <a:lumOff val="-2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95840"/>
                <a:satOff val="-6392"/>
                <a:lumOff val="-2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Викторины</a:t>
          </a:r>
          <a:r>
            <a:rPr lang="ru-RU" sz="2400" kern="1200" smtClean="0"/>
            <a:t>, </a:t>
          </a:r>
          <a:r>
            <a:rPr lang="ru-RU" sz="2000" kern="1200" smtClean="0"/>
            <a:t>конкурсы</a:t>
          </a:r>
          <a:endParaRPr lang="ru-RU" sz="2000" kern="1200" dirty="0"/>
        </a:p>
      </dsp:txBody>
      <dsp:txXfrm>
        <a:off x="2346544" y="5442906"/>
        <a:ext cx="2266645" cy="781762"/>
      </dsp:txXfrm>
    </dsp:sp>
    <dsp:sp modelId="{C99656A3-54DD-4DAD-AA5C-39D93D7C4B5B}">
      <dsp:nvSpPr>
        <dsp:cNvPr id="0" name=""/>
        <dsp:cNvSpPr/>
      </dsp:nvSpPr>
      <dsp:spPr>
        <a:xfrm>
          <a:off x="1195258" y="3889069"/>
          <a:ext cx="2139546" cy="866346"/>
        </a:xfrm>
        <a:prstGeom prst="round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Сюжетные игровые программы</a:t>
          </a:r>
          <a:endParaRPr lang="ru-RU" sz="2000" kern="1200" dirty="0"/>
        </a:p>
      </dsp:txBody>
      <dsp:txXfrm>
        <a:off x="1237550" y="3931361"/>
        <a:ext cx="2054962" cy="781762"/>
      </dsp:txXfrm>
    </dsp:sp>
    <dsp:sp modelId="{B1713065-4399-44FA-8886-B56868D23FFD}">
      <dsp:nvSpPr>
        <dsp:cNvPr id="0" name=""/>
        <dsp:cNvSpPr/>
      </dsp:nvSpPr>
      <dsp:spPr>
        <a:xfrm>
          <a:off x="936111" y="2448275"/>
          <a:ext cx="2139546" cy="866346"/>
        </a:xfrm>
        <a:prstGeom prst="roundRect">
          <a:avLst/>
        </a:prstGeom>
        <a:gradFill rotWithShape="0">
          <a:gsLst>
            <a:gs pos="0">
              <a:schemeClr val="accent5">
                <a:hueOff val="-6434176"/>
                <a:satOff val="-8949"/>
                <a:lumOff val="-343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434176"/>
                <a:satOff val="-8949"/>
                <a:lumOff val="-343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434176"/>
                <a:satOff val="-8949"/>
                <a:lumOff val="-343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Экспедиционно-полевые исследования</a:t>
          </a:r>
          <a:endParaRPr lang="ru-RU" sz="1800" kern="1200" dirty="0"/>
        </a:p>
      </dsp:txBody>
      <dsp:txXfrm>
        <a:off x="978403" y="2490567"/>
        <a:ext cx="2054962" cy="781762"/>
      </dsp:txXfrm>
    </dsp:sp>
    <dsp:sp modelId="{D9FC8EA2-E5AC-42CE-A677-8A1C37D50F5D}">
      <dsp:nvSpPr>
        <dsp:cNvPr id="0" name=""/>
        <dsp:cNvSpPr/>
      </dsp:nvSpPr>
      <dsp:spPr>
        <a:xfrm>
          <a:off x="1440164" y="1008106"/>
          <a:ext cx="2139546" cy="866346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Природоохранные акции и мероприятия</a:t>
          </a:r>
          <a:endParaRPr lang="ru-RU" sz="1800" kern="1200" dirty="0"/>
        </a:p>
      </dsp:txBody>
      <dsp:txXfrm>
        <a:off x="1482456" y="1050398"/>
        <a:ext cx="2054962" cy="781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5357F16-D719-4783-BB57-038EB18070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CDBD6B-35A0-4F92-8672-24157AE686B5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  <p:sp>
        <p:nvSpPr>
          <p:cNvPr id="40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539E84DD-9F3E-4CF6-B909-7C9E054D34C0}" type="slidenum">
              <a:rPr lang="ru-RU" altLang="ru-RU" smtClean="0">
                <a:latin typeface="Arial" panose="020B0604020202020204" pitchFamily="34" charset="0"/>
              </a:rPr>
              <a:pPr/>
              <a:t>4</a:t>
            </a:fld>
            <a:endParaRPr lang="ru-RU" altLang="ru-RU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5C32D2-4557-425A-9484-A40C44EA53CD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6970E-B0B7-4249-A593-460E4A83A5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6615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164F-95EB-48CF-B04D-E20CE5FDA2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713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1CFC9-76BA-4363-BA52-05F0D9FC37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129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16DD5-CA1C-4B33-B724-604B9F9FB2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363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AC5BD-3DD9-4819-8EEC-F2CE3EDB7D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1515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A4D7E-3D0E-40BE-8A86-0529C925E3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0234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DAE0C-E926-4F55-A59E-5E9B01B703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9049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2983F-884C-4E78-98F1-042E6DB44B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491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F00FC-495E-4C04-BE45-156C9613B6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551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A7EEF-8F61-4AF1-955A-B9C0C34361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757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5BDBA-93A7-4708-8BA5-EF27306E9C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35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BD5691F-A18C-4E51-A4B0-9BF6AA5EAF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96.jpeg"/><Relationship Id="rId5" Type="http://schemas.openxmlformats.org/officeDocument/2006/relationships/image" Target="../media/image90.png"/><Relationship Id="rId10" Type="http://schemas.openxmlformats.org/officeDocument/2006/relationships/image" Target="../media/image95.jpeg"/><Relationship Id="rId4" Type="http://schemas.openxmlformats.org/officeDocument/2006/relationships/image" Target="../media/image89.jpeg"/><Relationship Id="rId9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882775" y="142875"/>
            <a:ext cx="878522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7" name="Прямоугольник 9"/>
          <p:cNvSpPr>
            <a:spLocks noChangeArrowheads="1"/>
          </p:cNvSpPr>
          <p:nvPr/>
        </p:nvSpPr>
        <p:spPr bwMode="auto">
          <a:xfrm>
            <a:off x="2163763" y="1611313"/>
            <a:ext cx="84851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cap="all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Областной профильный летний экологический лагерь</a:t>
            </a:r>
            <a:endParaRPr lang="ru-RU" altLang="ru-RU" sz="4800" b="1" cap="all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mashulka" panose="020000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1464" y="2996952"/>
            <a:ext cx="9649071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ru-RU" altLang="ru-RU" sz="8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99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Romashulka" panose="02000000000000000000" pitchFamily="2" charset="0"/>
              </a:rPr>
              <a:t>«ЗЕЛЁНЫЙ</a:t>
            </a:r>
            <a:r>
              <a:rPr lang="ru-RU" altLang="ru-RU" sz="8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99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Romashulka" panose="02000000000000000000" pitchFamily="2" charset="0"/>
              </a:rPr>
              <a:t> МИР»</a:t>
            </a: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auto">
          <a:xfrm>
            <a:off x="334963" y="242888"/>
            <a:ext cx="11522075" cy="76993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Государственное </a:t>
            </a:r>
            <a:r>
              <a:rPr lang="ru-RU" alt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образовательное учреждение </a:t>
            </a:r>
            <a:r>
              <a:rPr lang="ru-RU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дополнительного </a:t>
            </a:r>
            <a:r>
              <a:rPr lang="ru-RU" alt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 Тульской области</a:t>
            </a:r>
          </a:p>
          <a:p>
            <a:pPr algn="ctr" eaLnBrk="1" hangingPunct="1">
              <a:defRPr/>
            </a:pPr>
            <a:r>
              <a:rPr lang="ru-RU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«Центр дополнительного образования детей</a:t>
            </a: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</a:t>
            </a:r>
            <a:endParaRPr lang="ru-RU" alt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Romashulka" panose="02000000000000000000" pitchFamily="2" charset="0"/>
            </a:endParaRPr>
          </a:p>
        </p:txBody>
      </p:sp>
      <p:pic>
        <p:nvPicPr>
          <p:cNvPr id="3078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150" y="860425"/>
            <a:ext cx="171926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idx="1"/>
          </p:nvPr>
        </p:nvSpPr>
        <p:spPr>
          <a:xfrm>
            <a:off x="1771650" y="188913"/>
            <a:ext cx="8353425" cy="720725"/>
          </a:xfrm>
          <a:prstGeom prst="roundRect">
            <a:avLst/>
          </a:prstGeom>
          <a:solidFill>
            <a:schemeClr val="bg1"/>
          </a:solidFill>
        </p:spPr>
        <p:txBody>
          <a:bodyPr rtlCol="0" anchor="ctr">
            <a:noAutofit/>
          </a:bodyPr>
          <a:lstStyle/>
          <a:p>
            <a:pPr marL="0" indent="0" algn="ct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Направления  деятельности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919536" y="1124744"/>
          <a:ext cx="805910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Круговая стрелка 14"/>
          <p:cNvSpPr/>
          <p:nvPr/>
        </p:nvSpPr>
        <p:spPr>
          <a:xfrm rot="647649">
            <a:off x="3899080" y="994145"/>
            <a:ext cx="4393849" cy="4293646"/>
          </a:xfrm>
          <a:prstGeom prst="circularArrow">
            <a:avLst>
              <a:gd name="adj1" fmla="val 5544"/>
              <a:gd name="adj2" fmla="val 992935"/>
              <a:gd name="adj3" fmla="val 13839521"/>
              <a:gd name="adj4" fmla="val 14358590"/>
              <a:gd name="adj5" fmla="val 4600"/>
            </a:avLst>
          </a:pr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3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521291586"/>
              </p:ext>
            </p:extLst>
          </p:nvPr>
        </p:nvGraphicFramePr>
        <p:xfrm>
          <a:off x="1055440" y="116632"/>
          <a:ext cx="10081120" cy="6364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Скругленный прямоугольник 1"/>
          <p:cNvSpPr/>
          <p:nvPr/>
        </p:nvSpPr>
        <p:spPr>
          <a:xfrm>
            <a:off x="4439816" y="2276872"/>
            <a:ext cx="3312368" cy="158417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Формы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организации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работы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423592" y="126993"/>
            <a:ext cx="7848872" cy="1060258"/>
          </a:xfrm>
          <a:prstGeom prst="cloud">
            <a:avLst/>
          </a:prstGeo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Знакомство с отрядами: газеты-визитки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02" b="8472"/>
          <a:stretch/>
        </p:blipFill>
        <p:spPr>
          <a:xfrm>
            <a:off x="265972" y="3868806"/>
            <a:ext cx="3503975" cy="235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146" y="1031938"/>
            <a:ext cx="3003401" cy="2104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9493" y="1078346"/>
            <a:ext cx="2954322" cy="2186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50" t="15090" r="24879" b="20496"/>
          <a:stretch/>
        </p:blipFill>
        <p:spPr>
          <a:xfrm>
            <a:off x="8909493" y="3932227"/>
            <a:ext cx="3024336" cy="2291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9912424" y="6354586"/>
            <a:ext cx="1367463" cy="360039"/>
          </a:xfrm>
          <a:prstGeom prst="flowChartAlternateProcess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>
            <a:normAutofit fontScale="75000" lnSpcReduction="20000"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Bahnschrift Light" panose="020B0502040204020203" pitchFamily="34" charset="0"/>
              </a:rPr>
              <a:t>5 отряд</a:t>
            </a:r>
            <a:endParaRPr lang="ru-RU" sz="240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5412268" y="5051959"/>
            <a:ext cx="1367463" cy="360039"/>
          </a:xfrm>
          <a:prstGeom prst="flowChartAlternateProcess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>
            <a:normAutofit fontScale="75000" lnSpcReduction="20000"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Bahnschrift Light" panose="020B0502040204020203" pitchFamily="34" charset="0"/>
              </a:rPr>
              <a:t>2 отряд</a:t>
            </a:r>
            <a:endParaRPr lang="ru-RU" sz="240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1316182" y="6347769"/>
            <a:ext cx="1367463" cy="360039"/>
          </a:xfrm>
          <a:prstGeom prst="flowChartAlternateProcess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>
            <a:normAutofit fontScale="75000" lnSpcReduction="20000"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Bahnschrift Light" panose="020B0502040204020203" pitchFamily="34" charset="0"/>
              </a:rPr>
              <a:t>4 отряд</a:t>
            </a:r>
            <a:endParaRPr lang="ru-RU" sz="240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9840416" y="3440992"/>
            <a:ext cx="1367463" cy="360039"/>
          </a:xfrm>
          <a:prstGeom prst="flowChartAlternateProcess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>
            <a:normAutofit fontScale="75000" lnSpcReduction="20000"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Bahnschrift Light" panose="020B0502040204020203" pitchFamily="34" charset="0"/>
              </a:rPr>
              <a:t>3 отряд</a:t>
            </a:r>
            <a:endParaRPr lang="ru-RU" sz="240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334227" y="3275560"/>
            <a:ext cx="1367463" cy="330865"/>
          </a:xfrm>
          <a:prstGeom prst="flowChartAlternateProcess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>
            <a:normAutofit fontScale="47500" lnSpcReduction="20000"/>
          </a:bodyPr>
          <a:lstStyle>
            <a:defPPr>
              <a:defRPr lang="ru-RU"/>
            </a:defPPr>
            <a:lvl1pPr algn="ctr" defTabSz="685800" eaLnBrk="1" fontAlgn="auto" hangingPunct="1">
              <a:lnSpc>
                <a:spcPct val="90000"/>
              </a:lnSpc>
              <a:spcAft>
                <a:spcPts val="0"/>
              </a:spcAft>
              <a:defRPr sz="280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Bahnschrift Light" panose="020B0502040204020203" pitchFamily="34" charset="0"/>
              </a:defRPr>
            </a:lvl1pPr>
            <a:lvl2pPr defTabSz="685800">
              <a:lnSpc>
                <a:spcPct val="90000"/>
              </a:lnSpc>
              <a:defRPr sz="3300"/>
            </a:lvl2pPr>
            <a:lvl3pPr defTabSz="685800">
              <a:lnSpc>
                <a:spcPct val="90000"/>
              </a:lnSpc>
              <a:defRPr sz="3300"/>
            </a:lvl3pPr>
            <a:lvl4pPr defTabSz="685800">
              <a:lnSpc>
                <a:spcPct val="90000"/>
              </a:lnSpc>
              <a:defRPr sz="3300"/>
            </a:lvl4pPr>
            <a:lvl5pPr defTabSz="685800">
              <a:lnSpc>
                <a:spcPct val="90000"/>
              </a:lnSpc>
              <a:defRPr sz="3300"/>
            </a:lvl5pPr>
            <a:lvl6pPr marL="457200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/>
            </a:lvl6pPr>
            <a:lvl7pPr marL="914400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/>
            </a:lvl7pPr>
            <a:lvl8pPr marL="1371600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/>
            </a:lvl8pPr>
            <a:lvl9pPr marL="1828800" defTabSz="685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/>
            </a:lvl9pPr>
          </a:lstStyle>
          <a:p>
            <a:pPr>
              <a:defRPr/>
            </a:pPr>
            <a:r>
              <a:rPr lang="ru-RU" sz="3800" dirty="0"/>
              <a:t>1 отряд</a:t>
            </a:r>
            <a:r>
              <a:rPr lang="ru-RU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68" t="30318" r="23057" b="15444"/>
          <a:stretch/>
        </p:blipFill>
        <p:spPr>
          <a:xfrm>
            <a:off x="4005135" y="1771751"/>
            <a:ext cx="4323908" cy="3131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154" r="854" b="6905"/>
          <a:stretch/>
        </p:blipFill>
        <p:spPr>
          <a:xfrm>
            <a:off x="1127125" y="981075"/>
            <a:ext cx="4248150" cy="28590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9" name="Рисунок 1"/>
          <p:cNvPicPr>
            <a:picLocks noChangeAspect="1"/>
          </p:cNvPicPr>
          <p:nvPr/>
        </p:nvPicPr>
        <p:blipFill>
          <a:blip r:embed="rId3"/>
          <a:srcRect t="-310" r="12720"/>
          <a:stretch>
            <a:fillRect/>
          </a:stretch>
        </p:blipFill>
        <p:spPr bwMode="auto">
          <a:xfrm>
            <a:off x="7010400" y="3944938"/>
            <a:ext cx="4089400" cy="2644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Рисунок 2"/>
          <p:cNvPicPr>
            <a:picLocks noChangeAspect="1"/>
          </p:cNvPicPr>
          <p:nvPr/>
        </p:nvPicPr>
        <p:blipFill rotWithShape="1">
          <a:blip r:embed="rId4"/>
          <a:srcRect l="19816" t="12180" r="1615" b="7369"/>
          <a:stretch/>
        </p:blipFill>
        <p:spPr bwMode="auto">
          <a:xfrm>
            <a:off x="6743700" y="1077913"/>
            <a:ext cx="4624388" cy="2665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Рисунок 3"/>
          <p:cNvPicPr>
            <a:picLocks noChangeAspect="1"/>
          </p:cNvPicPr>
          <p:nvPr/>
        </p:nvPicPr>
        <p:blipFill>
          <a:blip r:embed="rId5"/>
          <a:srcRect l="11897" t="20892" r="15912"/>
          <a:stretch>
            <a:fillRect/>
          </a:stretch>
        </p:blipFill>
        <p:spPr bwMode="auto">
          <a:xfrm>
            <a:off x="1127125" y="4005263"/>
            <a:ext cx="4281488" cy="2640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35360" y="259355"/>
            <a:ext cx="6467001" cy="421088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Концертная программа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«Лето. Перезагрузка»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400" y="1104231"/>
            <a:ext cx="3387724" cy="2540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35360" y="204654"/>
            <a:ext cx="7401483" cy="433233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Игра по станциям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«Путешествие в страну  эко-чудес»</a:t>
            </a:r>
          </a:p>
        </p:txBody>
      </p:sp>
      <p:pic>
        <p:nvPicPr>
          <p:cNvPr id="10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949" y="4028084"/>
            <a:ext cx="3147844" cy="2360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2224" y="1000207"/>
            <a:ext cx="3384376" cy="2538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6940" y="4070573"/>
            <a:ext cx="3290073" cy="2467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9876" y="1412776"/>
            <a:ext cx="2232248" cy="1674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9284" y="3539093"/>
            <a:ext cx="2353432" cy="1765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07368" y="215607"/>
            <a:ext cx="4824536" cy="504467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/>
            </a:r>
            <a:br>
              <a:rPr lang="ru-RU" alt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</a:br>
            <a:r>
              <a:rPr lang="ru-RU" alt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Игра по станциям </a:t>
            </a:r>
            <a:r>
              <a:rPr lang="ru-RU" alt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«Эколабиринт»</a:t>
            </a:r>
            <a:br>
              <a:rPr lang="ru-RU" alt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</a:br>
            <a:endParaRPr lang="ru-RU" sz="24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</a:endParaRPr>
          </a:p>
        </p:txBody>
      </p:sp>
      <p:sp>
        <p:nvSpPr>
          <p:cNvPr id="22532" name="Прямоугольник 4"/>
          <p:cNvSpPr>
            <a:spLocks noChangeArrowheads="1"/>
          </p:cNvSpPr>
          <p:nvPr/>
        </p:nvSpPr>
        <p:spPr bwMode="auto">
          <a:xfrm>
            <a:off x="3287713" y="917575"/>
            <a:ext cx="61436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/>
          <a:p>
            <a:pPr algn="ctr" defTabSz="68580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altLang="ru-RU" sz="3600" b="1" dirty="0">
              <a:ln>
                <a:solidFill>
                  <a:srgbClr val="0070C0"/>
                </a:solidFill>
              </a:ln>
              <a:solidFill>
                <a:srgbClr val="00990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248" y="1015429"/>
            <a:ext cx="3336894" cy="2502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85" y="3727008"/>
            <a:ext cx="3300245" cy="2475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0256" y="3787547"/>
            <a:ext cx="3096344" cy="2322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Объект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497457" y="3770616"/>
            <a:ext cx="3143105" cy="2357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Объект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920" y="1093847"/>
            <a:ext cx="3127776" cy="2345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0954" y="957499"/>
            <a:ext cx="3376110" cy="2532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72263" y="1158875"/>
            <a:ext cx="1936750" cy="145256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99" r="6525"/>
          <a:stretch/>
        </p:blipFill>
        <p:spPr bwMode="auto">
          <a:xfrm>
            <a:off x="1127125" y="800100"/>
            <a:ext cx="4651375" cy="3148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0486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1625" y="1066800"/>
            <a:ext cx="2057400" cy="1544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0487" name="Рисунок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54" b="6540"/>
          <a:stretch/>
        </p:blipFill>
        <p:spPr bwMode="auto">
          <a:xfrm>
            <a:off x="6527800" y="3173413"/>
            <a:ext cx="5057775" cy="3527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250" y="4071938"/>
            <a:ext cx="4667250" cy="2628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35360" y="163291"/>
            <a:ext cx="6558116" cy="52943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Командная спортивная игра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«Большие гонки»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225" y="836613"/>
            <a:ext cx="4016375" cy="293211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63352" y="198394"/>
            <a:ext cx="2952328" cy="482688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Утренняя зарядка</a:t>
            </a: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83" t="12025" r="1596" b="13507"/>
          <a:stretch/>
        </p:blipFill>
        <p:spPr bwMode="auto">
          <a:xfrm>
            <a:off x="6240463" y="731838"/>
            <a:ext cx="4824412" cy="3057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303912" y="4100145"/>
            <a:ext cx="6768752" cy="448607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Соревнования по футболу, теннису, волейболу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75" t="33201" r="15350" b="9051"/>
          <a:stretch/>
        </p:blipFill>
        <p:spPr>
          <a:xfrm>
            <a:off x="1416050" y="4616450"/>
            <a:ext cx="3252788" cy="1987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124" t="23436" r="1964" b="10853"/>
          <a:stretch/>
        </p:blipFill>
        <p:spPr>
          <a:xfrm>
            <a:off x="7297738" y="4764088"/>
            <a:ext cx="2779712" cy="1839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s://pp.userapi.com/c848416/v848416214/1ba3a6/T1R81pB5LH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3392" y="1124744"/>
            <a:ext cx="5137146" cy="385286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41758" y="260648"/>
            <a:ext cx="5418780" cy="661125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>
            <a:normAutofit fontScale="92500" lnSpcReduction="10000"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Смотр строя и песни,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 посвященный Дню независимости России.</a:t>
            </a:r>
          </a:p>
        </p:txBody>
      </p:sp>
      <p:pic>
        <p:nvPicPr>
          <p:cNvPr id="70662" name="Picture 6" descr="https://pp.userapi.com/c855020/v855020214/6d7d2/F8g14TlyHD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276872"/>
            <a:ext cx="5376598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s://pp.userapi.com/c854120/v854120978/7e53f/lmv3MNxpys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9416" y="1082450"/>
            <a:ext cx="3096344" cy="2322258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74756" name="Picture 4" descr="https://pp.userapi.com/c854120/v854120978/7e553/8x0pBNbKBwk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1169" y="1082450"/>
            <a:ext cx="3096343" cy="2322258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8" name="Picture 6" descr="https://pp.userapi.com/c854120/v854120978/7e55d/Odn9sjynnXU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140" y="3884967"/>
            <a:ext cx="3360372" cy="252028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0" name="Picture 8" descr="https://pp.userapi.com/c854120/v854120978/7e570/lrwh4DA4btM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6828" y="5061014"/>
            <a:ext cx="2009468" cy="1507101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2" name="Picture 10" descr="https://pp.userapi.com/c854120/v854120978/7e57a/UeOKZxCJPHM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400" y="3769705"/>
            <a:ext cx="3389361" cy="2542021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465" y="3095068"/>
            <a:ext cx="2106398" cy="1579798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2236" y="1082450"/>
            <a:ext cx="2168627" cy="162647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335360" y="241746"/>
            <a:ext cx="7704856" cy="475707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Игра по станциям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Bahnschrift Light" panose="020B0502040204020203" pitchFamily="34" charset="0"/>
              </a:rPr>
              <a:t>«За здоровый образ жизни!»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448" y="1133814"/>
            <a:ext cx="2618388" cy="1963792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35360" y="255678"/>
            <a:ext cx="3237914" cy="485221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Мастер-классы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79" r="14773" b="8395"/>
          <a:stretch/>
        </p:blipFill>
        <p:spPr>
          <a:xfrm>
            <a:off x="8699106" y="4019631"/>
            <a:ext cx="2887031" cy="2238922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4" name="Picture 8" descr="https://pp.userapi.com/c856132/v856132758/63fee/kXQ4hMQwgBU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7075" y="1375101"/>
            <a:ext cx="3158412" cy="177660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15" name="Объект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46985" y="3896735"/>
            <a:ext cx="2903958" cy="2177969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2" name="Объект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45668" y="1022586"/>
            <a:ext cx="2914565" cy="2185924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7416" name="Прямоугольник 10"/>
          <p:cNvSpPr>
            <a:spLocks noChangeArrowheads="1"/>
          </p:cNvSpPr>
          <p:nvPr/>
        </p:nvSpPr>
        <p:spPr bwMode="auto">
          <a:xfrm>
            <a:off x="1403350" y="3243263"/>
            <a:ext cx="1674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Garamond" panose="02020404030301010803" pitchFamily="18" charset="0"/>
              </a:rPr>
              <a:t>«Фанкластик»</a:t>
            </a:r>
          </a:p>
        </p:txBody>
      </p:sp>
      <p:sp>
        <p:nvSpPr>
          <p:cNvPr id="17417" name="Прямоугольник 12"/>
          <p:cNvSpPr>
            <a:spLocks noChangeArrowheads="1"/>
          </p:cNvSpPr>
          <p:nvPr/>
        </p:nvSpPr>
        <p:spPr bwMode="auto">
          <a:xfrm>
            <a:off x="4881563" y="3302000"/>
            <a:ext cx="2668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Garamond" panose="02020404030301010803" pitchFamily="18" charset="0"/>
              </a:rPr>
              <a:t>Экосистема «Муравейник»</a:t>
            </a:r>
          </a:p>
        </p:txBody>
      </p:sp>
      <p:sp>
        <p:nvSpPr>
          <p:cNvPr id="17418" name="Прямоугольник 15"/>
          <p:cNvSpPr>
            <a:spLocks noChangeArrowheads="1"/>
          </p:cNvSpPr>
          <p:nvPr/>
        </p:nvSpPr>
        <p:spPr bwMode="auto">
          <a:xfrm>
            <a:off x="4537075" y="6111875"/>
            <a:ext cx="33591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Garamond" panose="02020404030301010803" pitchFamily="18" charset="0"/>
              </a:rPr>
              <a:t>Исследование способов окрашивания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Garamond" panose="02020404030301010803" pitchFamily="18" charset="0"/>
              </a:rPr>
              <a:t>ткани натуральными красителями</a:t>
            </a:r>
          </a:p>
        </p:txBody>
      </p:sp>
      <p:sp>
        <p:nvSpPr>
          <p:cNvPr id="17419" name="Прямоугольник 16"/>
          <p:cNvSpPr>
            <a:spLocks noChangeArrowheads="1"/>
          </p:cNvSpPr>
          <p:nvPr/>
        </p:nvSpPr>
        <p:spPr bwMode="auto">
          <a:xfrm>
            <a:off x="9090025" y="3382963"/>
            <a:ext cx="2073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Garamond" panose="02020404030301010803" pitchFamily="18" charset="0"/>
              </a:rPr>
              <a:t>«Зелёная компания»</a:t>
            </a:r>
          </a:p>
        </p:txBody>
      </p:sp>
      <p:sp>
        <p:nvSpPr>
          <p:cNvPr id="17420" name="Прямоугольник 17"/>
          <p:cNvSpPr>
            <a:spLocks noChangeArrowheads="1"/>
          </p:cNvSpPr>
          <p:nvPr/>
        </p:nvSpPr>
        <p:spPr bwMode="auto">
          <a:xfrm>
            <a:off x="9366250" y="6299200"/>
            <a:ext cx="15224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Garamond" panose="02020404030301010803" pitchFamily="18" charset="0"/>
              </a:rPr>
              <a:t>«Магия света»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66" y="3830158"/>
            <a:ext cx="2609774" cy="1957331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7422" name="Прямоугольник 18"/>
          <p:cNvSpPr>
            <a:spLocks noChangeArrowheads="1"/>
          </p:cNvSpPr>
          <p:nvPr/>
        </p:nvSpPr>
        <p:spPr bwMode="auto">
          <a:xfrm>
            <a:off x="649288" y="6043613"/>
            <a:ext cx="34972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>
                <a:latin typeface="Garamond" panose="02020404030301010803" pitchFamily="18" charset="0"/>
              </a:rPr>
              <a:t>«Тульская губерния – перезагрузка»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19336" y="136193"/>
            <a:ext cx="9721080" cy="629756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Исследование уровня загрязненности </a:t>
            </a:r>
            <a:r>
              <a:rPr lang="ru-RU" sz="2400" b="1" dirty="0" smtClean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воздуха методом </a:t>
            </a: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биоиндикации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869109" y="3807661"/>
            <a:ext cx="3480417" cy="2614613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384" y="1844824"/>
            <a:ext cx="2671231" cy="3561641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38" t="17651"/>
          <a:stretch/>
        </p:blipFill>
        <p:spPr>
          <a:xfrm>
            <a:off x="690942" y="3807660"/>
            <a:ext cx="3671887" cy="2614613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3719" b="27494"/>
          <a:stretch/>
        </p:blipFill>
        <p:spPr>
          <a:xfrm>
            <a:off x="983432" y="1247786"/>
            <a:ext cx="2916238" cy="2078038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2329" y="1176349"/>
            <a:ext cx="2960687" cy="2220912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91344" y="141685"/>
            <a:ext cx="8895819" cy="792088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Изучение антропогенного влияния на растительный покров луга, его разнообразие и морфологические особенности. </a:t>
            </a: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8648" y="2934905"/>
            <a:ext cx="2352675" cy="1323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28248" y="1208707"/>
            <a:ext cx="2333625" cy="1312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72451" y="1208707"/>
            <a:ext cx="2520950" cy="4479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Объект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80745" y="1356929"/>
            <a:ext cx="2520950" cy="4479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29" t="6341" r="3918" b="3503"/>
          <a:stretch/>
        </p:blipFill>
        <p:spPr bwMode="auto">
          <a:xfrm>
            <a:off x="8308643" y="4539792"/>
            <a:ext cx="2393506" cy="14555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749" y="173167"/>
            <a:ext cx="6481020" cy="483388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Экспедиционно-полевые исследования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6214" y="4224994"/>
            <a:ext cx="4511651" cy="2541202"/>
          </a:xfr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13" t="694"/>
          <a:stretch/>
        </p:blipFill>
        <p:spPr>
          <a:xfrm>
            <a:off x="1662556" y="860895"/>
            <a:ext cx="4189484" cy="2827193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27" t="-618"/>
          <a:stretch/>
        </p:blipFill>
        <p:spPr>
          <a:xfrm rot="5400000">
            <a:off x="450272" y="4590055"/>
            <a:ext cx="2424568" cy="1820638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550" t="33223" r="46850" b="46271"/>
          <a:stretch/>
        </p:blipFill>
        <p:spPr>
          <a:xfrm rot="5400000">
            <a:off x="9009829" y="4355085"/>
            <a:ext cx="2362679" cy="2165794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20487" name="Прямоугольник 2"/>
          <p:cNvSpPr>
            <a:spLocks noChangeArrowheads="1"/>
          </p:cNvSpPr>
          <p:nvPr/>
        </p:nvSpPr>
        <p:spPr bwMode="auto">
          <a:xfrm>
            <a:off x="1377950" y="3736975"/>
            <a:ext cx="9188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Garamond" panose="02020404030301010803" pitchFamily="18" charset="0"/>
              </a:rPr>
              <a:t>Практикум: описание ярусно-видового состава  растительного сообщества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201" r="2401"/>
          <a:stretch/>
        </p:blipFill>
        <p:spPr>
          <a:xfrm>
            <a:off x="7248128" y="931624"/>
            <a:ext cx="2943041" cy="2685734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35360" y="217990"/>
            <a:ext cx="6480719" cy="472957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Экологическая акция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«Зелёный питомец»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943753"/>
            <a:ext cx="3168352" cy="2376264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21" t="-4119" r="500" b="20952"/>
          <a:stretch/>
        </p:blipFill>
        <p:spPr>
          <a:xfrm>
            <a:off x="4693237" y="875830"/>
            <a:ext cx="2736304" cy="2404631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20" t="7620" r="18084" b="11100"/>
          <a:stretch/>
        </p:blipFill>
        <p:spPr>
          <a:xfrm>
            <a:off x="8328248" y="719914"/>
            <a:ext cx="3190719" cy="2618026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39" t="7535" r="21329" b="13358"/>
          <a:stretch/>
        </p:blipFill>
        <p:spPr>
          <a:xfrm>
            <a:off x="8256239" y="3814089"/>
            <a:ext cx="3262727" cy="2740691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50" t="1532" r="17451" b="7124"/>
          <a:stretch/>
        </p:blipFill>
        <p:spPr>
          <a:xfrm rot="5400000">
            <a:off x="4777550" y="4313417"/>
            <a:ext cx="2636898" cy="1845829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4584" name="Picture 2" descr="https://pp.userapi.com/c850328/v850328214/16d774/FfRo-ZEUyLk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376" y="3814089"/>
            <a:ext cx="3715559" cy="2963193"/>
          </a:xfrm>
          <a:prstGeom prst="roundRect">
            <a:avLst>
              <a:gd name="adj" fmla="val 859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Прямоугольник 8"/>
          <p:cNvSpPr>
            <a:spLocks noChangeArrowheads="1"/>
          </p:cNvSpPr>
          <p:nvPr/>
        </p:nvSpPr>
        <p:spPr bwMode="auto">
          <a:xfrm>
            <a:off x="2863850" y="3319463"/>
            <a:ext cx="3209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Garamond" panose="02020404030301010803" pitchFamily="18" charset="0"/>
              </a:rPr>
              <a:t>Ухаживаем за растениями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35882" y="171455"/>
            <a:ext cx="6048672" cy="720254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Ярмарка идей, сувениров и розыгрышей:</a:t>
            </a:r>
            <a:b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</a:b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экономическая игра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«Зелёный Арбат»</a:t>
            </a:r>
          </a:p>
        </p:txBody>
      </p:sp>
      <p:pic>
        <p:nvPicPr>
          <p:cNvPr id="22531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525" y="1139825"/>
            <a:ext cx="6923088" cy="4752975"/>
          </a:xfrm>
        </p:spPr>
      </p:pic>
      <p:pic>
        <p:nvPicPr>
          <p:cNvPr id="22532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0325" y="1139825"/>
            <a:ext cx="3863975" cy="329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2424" y="4869160"/>
            <a:ext cx="1800200" cy="1350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01" r="20075"/>
          <a:stretch/>
        </p:blipFill>
        <p:spPr>
          <a:xfrm>
            <a:off x="7594445" y="4869160"/>
            <a:ext cx="1909783" cy="1311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94737" y="162909"/>
            <a:ext cx="6348825" cy="432048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Концертная программа «Привет из лета!»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2726" y="908725"/>
            <a:ext cx="5046548" cy="378491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7780" y="772720"/>
            <a:ext cx="1929820" cy="1447365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79" r="9662"/>
          <a:stretch/>
        </p:blipFill>
        <p:spPr>
          <a:xfrm>
            <a:off x="9575004" y="2770818"/>
            <a:ext cx="1787065" cy="145132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88" t="2743" r="6609" b="6756"/>
          <a:stretch/>
        </p:blipFill>
        <p:spPr>
          <a:xfrm>
            <a:off x="9630256" y="4772871"/>
            <a:ext cx="1747289" cy="1558393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" r="12913"/>
          <a:stretch/>
        </p:blipFill>
        <p:spPr>
          <a:xfrm>
            <a:off x="3418155" y="5007405"/>
            <a:ext cx="1867060" cy="160493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36" t="4172" r="8089"/>
          <a:stretch/>
        </p:blipFill>
        <p:spPr>
          <a:xfrm>
            <a:off x="623392" y="908725"/>
            <a:ext cx="2088232" cy="1830811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63" t="3285" r="27950" b="3285"/>
          <a:stretch/>
        </p:blipFill>
        <p:spPr>
          <a:xfrm>
            <a:off x="623392" y="3284984"/>
            <a:ext cx="1903676" cy="295264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66" r="9356" b="1"/>
          <a:stretch/>
        </p:blipFill>
        <p:spPr>
          <a:xfrm>
            <a:off x="5853498" y="5028407"/>
            <a:ext cx="2662200" cy="159731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9428" y="851932"/>
            <a:ext cx="3384376" cy="1902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13786" r="620"/>
          <a:stretch/>
        </p:blipFill>
        <p:spPr>
          <a:xfrm>
            <a:off x="1094796" y="851932"/>
            <a:ext cx="2692167" cy="1751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724" y="2884205"/>
            <a:ext cx="3528600" cy="192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0" t="7980" b="12213"/>
          <a:stretch/>
        </p:blipFill>
        <p:spPr>
          <a:xfrm>
            <a:off x="7865724" y="5082067"/>
            <a:ext cx="2707422" cy="1640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263352" y="198051"/>
            <a:ext cx="6912768" cy="504056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Родительская суббота.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Конкурс «Битва хоров»</a:t>
            </a:r>
          </a:p>
        </p:txBody>
      </p:sp>
      <p:pic>
        <p:nvPicPr>
          <p:cNvPr id="16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47" t="-323" r="4624"/>
          <a:stretch/>
        </p:blipFill>
        <p:spPr>
          <a:xfrm>
            <a:off x="4583832" y="920227"/>
            <a:ext cx="2182468" cy="1927059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46" t="394" r="22579"/>
          <a:stretch/>
        </p:blipFill>
        <p:spPr>
          <a:xfrm>
            <a:off x="5015880" y="3021081"/>
            <a:ext cx="1635621" cy="1728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00" t="-1067" b="1"/>
          <a:stretch/>
        </p:blipFill>
        <p:spPr>
          <a:xfrm>
            <a:off x="5189763" y="5176486"/>
            <a:ext cx="1729616" cy="1421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00" t="-1067" b="1"/>
          <a:stretch/>
        </p:blipFill>
        <p:spPr>
          <a:xfrm>
            <a:off x="4892184" y="4914932"/>
            <a:ext cx="2099440" cy="1725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13" y="2884205"/>
            <a:ext cx="3282531" cy="1777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401" y="4878555"/>
            <a:ext cx="3277467" cy="1798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456" b="9642"/>
          <a:stretch/>
        </p:blipFill>
        <p:spPr>
          <a:xfrm>
            <a:off x="3515722" y="1077209"/>
            <a:ext cx="2381378" cy="1908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43" y="1064830"/>
            <a:ext cx="2578164" cy="1933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68" t="2122" r="7527" b="11729"/>
          <a:stretch/>
        </p:blipFill>
        <p:spPr>
          <a:xfrm>
            <a:off x="9402048" y="1134751"/>
            <a:ext cx="2373185" cy="1916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7171" y="1099727"/>
            <a:ext cx="2537264" cy="1902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10" t="9912" r="3947"/>
          <a:stretch/>
        </p:blipFill>
        <p:spPr>
          <a:xfrm>
            <a:off x="6267183" y="3487153"/>
            <a:ext cx="5562289" cy="2921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30" y="3487153"/>
            <a:ext cx="5229836" cy="29457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19336" y="154350"/>
            <a:ext cx="8928992" cy="607586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0070C0"/>
                  </a:solidFill>
                </a:ln>
                <a:solidFill>
                  <a:srgbClr val="009900"/>
                </a:solidFill>
                <a:latin typeface="Bahnschrift Light" panose="020B0502040204020203" pitchFamily="34" charset="0"/>
              </a:rPr>
              <a:t>Научно-практическая конференция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«Хранители Тульского края».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1344" y="188640"/>
            <a:ext cx="4392488" cy="504056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Квест «Тайна четырех стихий»</a:t>
            </a:r>
            <a:endParaRPr lang="ru-RU" sz="2800" b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26627" name="Объект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2575" y="1052513"/>
            <a:ext cx="9086850" cy="51133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9336" y="188640"/>
            <a:ext cx="4824536" cy="504056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Игра-путешествие «Лови волну»</a:t>
            </a:r>
          </a:p>
        </p:txBody>
      </p:sp>
      <p:pic>
        <p:nvPicPr>
          <p:cNvPr id="27651" name="Объект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0663" y="981075"/>
            <a:ext cx="9210675" cy="5184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1344" y="188640"/>
            <a:ext cx="5256584" cy="504056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Игровая программа «Жниво-игриво»</a:t>
            </a:r>
            <a:endParaRPr lang="ru-RU" sz="2800" b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29699" name="Объект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16050" y="836613"/>
            <a:ext cx="9212263" cy="5184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1344" y="211069"/>
            <a:ext cx="5328592" cy="504056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Полевые исследования, практикумы</a:t>
            </a:r>
            <a:endParaRPr lang="ru-RU" sz="2800" b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30723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8925" y="1052513"/>
            <a:ext cx="8832850" cy="4968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63352" y="116632"/>
            <a:ext cx="4608512" cy="504056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Фестиваль «Зеленая волна»</a:t>
            </a:r>
            <a:endParaRPr lang="ru-RU" sz="2800" b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31747" name="Объект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79563" y="887413"/>
            <a:ext cx="9032875" cy="5083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63352" y="180476"/>
            <a:ext cx="4896544" cy="504056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Командная игра «</a:t>
            </a:r>
            <a:r>
              <a:rPr lang="en-US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PRO-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здоровье»</a:t>
            </a:r>
            <a:endParaRPr lang="ru-RU" sz="2800" b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32771" name="Объект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71588" y="836613"/>
            <a:ext cx="9648825" cy="54276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1344" y="190456"/>
            <a:ext cx="4392488" cy="504056"/>
          </a:xfrm>
          <a:solidFill>
            <a:schemeClr val="bg1"/>
          </a:solidFill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Фестиваль «Привет из лета!»</a:t>
            </a:r>
            <a:endParaRPr lang="ru-RU" sz="2800" b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33795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300" y="865188"/>
            <a:ext cx="9423400" cy="53006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5574</TotalTime>
  <Words>267</Words>
  <Application>Microsoft Office PowerPoint</Application>
  <PresentationFormat>Широкоэкранный</PresentationFormat>
  <Paragraphs>66</Paragraphs>
  <Slides>27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Garamond</vt:lpstr>
      <vt:lpstr>Arial</vt:lpstr>
      <vt:lpstr>Calibri Light</vt:lpstr>
      <vt:lpstr>Calibri</vt:lpstr>
      <vt:lpstr>Wingdings</vt:lpstr>
      <vt:lpstr>Romashulka</vt:lpstr>
      <vt:lpstr>Monotype Corsiva</vt:lpstr>
      <vt:lpstr>Bahnschrift Light</vt:lpstr>
      <vt:lpstr>Тема Office</vt:lpstr>
      <vt:lpstr>Презентация PowerPoint</vt:lpstr>
      <vt:lpstr>Презентация PowerPoint</vt:lpstr>
      <vt:lpstr>Презентация PowerPoint</vt:lpstr>
      <vt:lpstr>Знакомство с отрядами: газеты-визитки</vt:lpstr>
      <vt:lpstr>Презентация PowerPoint</vt:lpstr>
      <vt:lpstr>Презентация PowerPoint</vt:lpstr>
      <vt:lpstr> Игра по станциям «Эколабиринт»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Экспедиционно-полевые исследования</vt:lpstr>
      <vt:lpstr>Экологическая акция «Зелёный питомец»</vt:lpstr>
      <vt:lpstr>Ярмарка идей, сувениров и розыгрышей: экономическая игра «Зелёный Арбат»</vt:lpstr>
      <vt:lpstr>Концертная программа «Привет из лета!» </vt:lpstr>
      <vt:lpstr>Родительская суббота. Конкурс «Битва хоров»</vt:lpstr>
      <vt:lpstr>Презентация PowerPoint</vt:lpstr>
      <vt:lpstr>Квест «Тайна четырех стихий»</vt:lpstr>
      <vt:lpstr>Игра-путешествие «Лови волну»</vt:lpstr>
      <vt:lpstr>Игровая программа «Жниво-игриво»</vt:lpstr>
      <vt:lpstr>Полевые исследования, практикумы</vt:lpstr>
      <vt:lpstr>Фестиваль «Зеленая волна»</vt:lpstr>
      <vt:lpstr>Командная игра «PRO-здоровье»</vt:lpstr>
      <vt:lpstr>Фестиваль «Привет из лета!»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учреждений дополнительного образования детей  в информационно-методическом обеспечении взаимодействия муниципальных образовательных учреждений,  направленного на развитие творческой личности обучающихся</dc:title>
  <dc:creator>Helen</dc:creator>
  <cp:lastModifiedBy>Пользователь Windows</cp:lastModifiedBy>
  <cp:revision>499</cp:revision>
  <dcterms:created xsi:type="dcterms:W3CDTF">2007-11-27T02:38:49Z</dcterms:created>
  <dcterms:modified xsi:type="dcterms:W3CDTF">2022-05-05T11:07:32Z</dcterms:modified>
</cp:coreProperties>
</file>